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xml" ContentType="application/vnd.openxmlformats-officedocument.presentationml.notesSlide+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6.xml.rels" ContentType="application/vnd.openxmlformats-package.relationships+xml"/>
  <Override PartName="/ppt/notesSlides/notesSlide16.xml" ContentType="application/vnd.openxmlformats-officedocument.presentationml.notesSlide+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8.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25.png" ContentType="image/png"/>
  <Override PartName="/ppt/media/image24.png" ContentType="image/png"/>
  <Override PartName="/ppt/media/image9.png" ContentType="image/png"/>
  <Override PartName="/ppt/media/image10.png" ContentType="image/png"/>
  <Override PartName="/ppt/media/image11.png" ContentType="image/png"/>
  <Override PartName="/ppt/media/image1.jpeg" ContentType="image/jpeg"/>
  <Override PartName="/ppt/media/image21.png" ContentType="image/png"/>
  <Override PartName="/ppt/media/image6.png" ContentType="image/png"/>
  <Override PartName="/ppt/media/image3.jpeg" ContentType="image/jpeg"/>
  <Override PartName="/ppt/media/image16.png" ContentType="image/png"/>
  <Override PartName="/ppt/media/image4.png" ContentType="image/png"/>
  <Override PartName="/ppt/media/image12.png" ContentType="image/png"/>
  <Override PartName="/ppt/media/image13.png" ContentType="image/png"/>
  <Override PartName="/ppt/media/image14.png" ContentType="image/png"/>
  <Override PartName="/ppt/media/image15.png" ContentType="image/png"/>
  <Override PartName="/ppt/media/image17.png" ContentType="image/png"/>
  <Override PartName="/ppt/media/image2.jpeg" ContentType="image/jpeg"/>
  <Override PartName="/ppt/media/image18.png" ContentType="image/png"/>
  <Override PartName="/ppt/media/image19.png" ContentType="image/png"/>
  <Override PartName="/ppt/media/image5.png" ContentType="image/png"/>
  <Override PartName="/ppt/media/image20.png" ContentType="image/png"/>
  <Override PartName="/ppt/media/image7.png" ContentType="image/png"/>
  <Override PartName="/ppt/media/image22.png" ContentType="image/png"/>
  <Override PartName="/ppt/media/image8.png" ContentType="image/png"/>
  <Override PartName="/ppt/media/image23.png" ContentType="image/png"/>
  <Override PartName="/ppt/slideLayouts/_rels/slideLayout48.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12188825"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sldImg"/>
          </p:nvPr>
        </p:nvSpPr>
        <p:spPr>
          <a:xfrm>
            <a:off x="1107000" y="812520"/>
            <a:ext cx="5345280" cy="4008960"/>
          </a:xfrm>
          <a:prstGeom prst="rect">
            <a:avLst/>
          </a:prstGeom>
        </p:spPr>
        <p:txBody>
          <a:bodyPr lIns="0" rIns="0" tIns="0" bIns="0" anchor="ctr">
            <a:noAutofit/>
          </a:bodyPr>
          <a:p>
            <a:pPr algn="ctr"/>
            <a:r>
              <a:rPr b="0" lang="bg-BG" sz="4400" spc="-1" strike="noStrike">
                <a:latin typeface="Arial"/>
              </a:rPr>
              <a:t>Click to move the slide</a:t>
            </a:r>
            <a:endParaRPr b="0" lang="bg-BG" sz="4400" spc="-1" strike="noStrike">
              <a:latin typeface="Arial"/>
            </a:endParaRPr>
          </a:p>
        </p:txBody>
      </p:sp>
      <p:sp>
        <p:nvSpPr>
          <p:cNvPr id="164" name="PlaceHolder 2"/>
          <p:cNvSpPr>
            <a:spLocks noGrp="1"/>
          </p:cNvSpPr>
          <p:nvPr>
            <p:ph type="body"/>
          </p:nvPr>
        </p:nvSpPr>
        <p:spPr>
          <a:xfrm>
            <a:off x="756000" y="5078520"/>
            <a:ext cx="6047640" cy="4811040"/>
          </a:xfrm>
          <a:prstGeom prst="rect">
            <a:avLst/>
          </a:prstGeom>
        </p:spPr>
        <p:txBody>
          <a:bodyPr lIns="0" rIns="0" tIns="0" bIns="0">
            <a:noAutofit/>
          </a:bodyPr>
          <a:p>
            <a:r>
              <a:rPr b="0" lang="bg-BG" sz="2000" spc="-1" strike="noStrike">
                <a:latin typeface="Arial"/>
              </a:rPr>
              <a:t>Click to edit the notes format</a:t>
            </a:r>
            <a:endParaRPr b="0" lang="bg-BG" sz="2000" spc="-1" strike="noStrike">
              <a:latin typeface="Arial"/>
            </a:endParaRPr>
          </a:p>
        </p:txBody>
      </p:sp>
      <p:sp>
        <p:nvSpPr>
          <p:cNvPr id="165" name="PlaceHolder 3"/>
          <p:cNvSpPr>
            <a:spLocks noGrp="1"/>
          </p:cNvSpPr>
          <p:nvPr>
            <p:ph type="hdr"/>
          </p:nvPr>
        </p:nvSpPr>
        <p:spPr>
          <a:xfrm>
            <a:off x="0" y="0"/>
            <a:ext cx="3280680" cy="534240"/>
          </a:xfrm>
          <a:prstGeom prst="rect">
            <a:avLst/>
          </a:prstGeom>
        </p:spPr>
        <p:txBody>
          <a:bodyPr lIns="0" rIns="0" tIns="0" bIns="0">
            <a:noAutofit/>
          </a:bodyPr>
          <a:p>
            <a:r>
              <a:rPr b="0" lang="bg-BG" sz="1400" spc="-1" strike="noStrike">
                <a:latin typeface="Times New Roman"/>
              </a:rPr>
              <a:t> </a:t>
            </a:r>
            <a:endParaRPr b="0" lang="bg-BG" sz="1400" spc="-1" strike="noStrike">
              <a:latin typeface="Times New Roman"/>
            </a:endParaRPr>
          </a:p>
        </p:txBody>
      </p:sp>
      <p:sp>
        <p:nvSpPr>
          <p:cNvPr id="166" name="PlaceHolder 4"/>
          <p:cNvSpPr>
            <a:spLocks noGrp="1"/>
          </p:cNvSpPr>
          <p:nvPr>
            <p:ph type="dt"/>
          </p:nvPr>
        </p:nvSpPr>
        <p:spPr>
          <a:xfrm>
            <a:off x="4278960" y="0"/>
            <a:ext cx="3280680" cy="534240"/>
          </a:xfrm>
          <a:prstGeom prst="rect">
            <a:avLst/>
          </a:prstGeom>
        </p:spPr>
        <p:txBody>
          <a:bodyPr lIns="0" rIns="0" tIns="0" bIns="0">
            <a:noAutofit/>
          </a:bodyPr>
          <a:p>
            <a:pPr algn="r"/>
            <a:r>
              <a:rPr b="0" lang="bg-BG" sz="1400" spc="-1" strike="noStrike">
                <a:latin typeface="Times New Roman"/>
              </a:rPr>
              <a:t> </a:t>
            </a:r>
            <a:endParaRPr b="0" lang="bg-BG" sz="1400" spc="-1" strike="noStrike">
              <a:latin typeface="Times New Roman"/>
            </a:endParaRPr>
          </a:p>
        </p:txBody>
      </p:sp>
      <p:sp>
        <p:nvSpPr>
          <p:cNvPr id="167" name="PlaceHolder 5"/>
          <p:cNvSpPr>
            <a:spLocks noGrp="1"/>
          </p:cNvSpPr>
          <p:nvPr>
            <p:ph type="ftr"/>
          </p:nvPr>
        </p:nvSpPr>
        <p:spPr>
          <a:xfrm>
            <a:off x="0" y="10157400"/>
            <a:ext cx="3280680" cy="534240"/>
          </a:xfrm>
          <a:prstGeom prst="rect">
            <a:avLst/>
          </a:prstGeom>
        </p:spPr>
        <p:txBody>
          <a:bodyPr lIns="0" rIns="0" tIns="0" bIns="0" anchor="b">
            <a:noAutofit/>
          </a:bodyPr>
          <a:p>
            <a:r>
              <a:rPr b="0" lang="bg-BG" sz="1400" spc="-1" strike="noStrike">
                <a:latin typeface="Times New Roman"/>
              </a:rPr>
              <a:t> </a:t>
            </a:r>
            <a:endParaRPr b="0" lang="bg-BG" sz="1400" spc="-1" strike="noStrike">
              <a:latin typeface="Times New Roman"/>
            </a:endParaRPr>
          </a:p>
        </p:txBody>
      </p:sp>
      <p:sp>
        <p:nvSpPr>
          <p:cNvPr id="16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50C5B24-FF00-4228-9AAB-30B56A29943A}" type="slidenum">
              <a:rPr b="0" lang="bg-BG" sz="1400" spc="-1" strike="noStrike">
                <a:latin typeface="Times New Roman"/>
              </a:rPr>
              <a:t>1</a:t>
            </a:fld>
            <a:endParaRPr b="0" lang="bg-BG"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xml"/><Relationship Id="rId4"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6.xml"/><Relationship Id="rId4"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7.xml"/><Relationship Id="rId4"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8.xml"/><Relationship Id="rId4"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380880" y="4343400"/>
            <a:ext cx="6095160" cy="4114080"/>
          </a:xfrm>
          <a:prstGeom prst="rect">
            <a:avLst/>
          </a:prstGeom>
        </p:spPr>
        <p:txBody>
          <a:bodyPr lIns="0" rIns="0" tIns="0" bIns="0">
            <a:noAutofit/>
          </a:bodyPr>
          <a:p>
            <a:endParaRPr b="0" lang="bg-BG" sz="2000" spc="-1" strike="noStrike">
              <a:latin typeface="Arial"/>
            </a:endParaRPr>
          </a:p>
        </p:txBody>
      </p:sp>
      <p:sp>
        <p:nvSpPr>
          <p:cNvPr id="251"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bg-BG" sz="1000" spc="-1" strike="noStrike">
                <a:solidFill>
                  <a:srgbClr val="000000"/>
                </a:solidFill>
                <a:latin typeface="+mn-lt"/>
                <a:ea typeface="+mn-ea"/>
              </a:rPr>
              <a:t>© Software University Foundation – </a:t>
            </a:r>
            <a:r>
              <a:rPr b="0" lang="bg-BG" sz="1000" spc="-1" strike="noStrike" u="sng">
                <a:solidFill>
                  <a:srgbClr val="000000"/>
                </a:solidFill>
                <a:uFill>
                  <a:solidFill>
                    <a:srgbClr val="ffffff"/>
                  </a:solidFill>
                </a:uFill>
                <a:latin typeface="+mn-lt"/>
                <a:ea typeface="+mn-ea"/>
                <a:hlinkClick r:id="rId1"/>
              </a:rPr>
              <a:t>http://softuni.org</a:t>
            </a:r>
            <a:endParaRPr b="0" lang="bg-BG" sz="1000" spc="-1" strike="noStrike">
              <a:latin typeface="Arial"/>
            </a:endParaRPr>
          </a:p>
          <a:p>
            <a:pPr>
              <a:lnSpc>
                <a:spcPct val="100000"/>
              </a:lnSpc>
            </a:pPr>
            <a:r>
              <a:rPr b="0" lang="bg-BG" sz="1000" spc="-1" strike="noStrike">
                <a:solidFill>
                  <a:srgbClr val="000000"/>
                </a:solidFill>
                <a:latin typeface="+mn-lt"/>
                <a:ea typeface="+mn-ea"/>
              </a:rPr>
              <a:t>This work is licensed under the </a:t>
            </a:r>
            <a:r>
              <a:rPr b="0" lang="bg-BG" sz="1000" spc="-1" strike="noStrike" u="sng">
                <a:solidFill>
                  <a:srgbClr val="000000"/>
                </a:solidFill>
                <a:uFill>
                  <a:solidFill>
                    <a:srgbClr val="ffffff"/>
                  </a:solidFill>
                </a:uFill>
                <a:latin typeface="+mn-lt"/>
                <a:ea typeface="+mn-ea"/>
                <a:hlinkClick r:id="rId2"/>
              </a:rPr>
              <a:t>Creative Commons Attribution-NonCommercial-ShareAlike</a:t>
            </a:r>
            <a:r>
              <a:rPr b="0" lang="bg-BG" sz="1000" spc="-1" strike="noStrike">
                <a:solidFill>
                  <a:srgbClr val="000000"/>
                </a:solidFill>
                <a:latin typeface="+mn-lt"/>
                <a:ea typeface="+mn-ea"/>
              </a:rPr>
              <a:t> license.</a:t>
            </a:r>
            <a:endParaRPr b="0" lang="bg-BG" sz="1000" spc="-1" strike="noStrike">
              <a:latin typeface="Arial"/>
            </a:endParaRPr>
          </a:p>
        </p:txBody>
      </p:sp>
      <p:sp>
        <p:nvSpPr>
          <p:cNvPr id="252"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26ECF90-7B9B-4464-BA0B-043BECBCCA93}" type="slidenum">
              <a:rPr b="0" lang="bg-BG" sz="1000" spc="-1" strike="noStrike">
                <a:solidFill>
                  <a:srgbClr val="000000"/>
                </a:solidFill>
                <a:latin typeface="+mn-lt"/>
                <a:ea typeface="+mn-ea"/>
              </a:rPr>
              <a:t>&lt;number&gt;</a:t>
            </a:fld>
            <a:endParaRPr b="0" lang="bg-BG" sz="1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body"/>
          </p:nvPr>
        </p:nvSpPr>
        <p:spPr>
          <a:xfrm>
            <a:off x="380880" y="4343400"/>
            <a:ext cx="6095160" cy="4114080"/>
          </a:xfrm>
          <a:prstGeom prst="rect">
            <a:avLst/>
          </a:prstGeom>
        </p:spPr>
        <p:txBody>
          <a:bodyPr lIns="0" rIns="0" tIns="0" bIns="0">
            <a:noAutofit/>
          </a:bodyPr>
          <a:p>
            <a:endParaRPr b="0" lang="bg-BG" sz="2000" spc="-1" strike="noStrike">
              <a:latin typeface="Arial"/>
            </a:endParaRPr>
          </a:p>
        </p:txBody>
      </p:sp>
      <p:sp>
        <p:nvSpPr>
          <p:cNvPr id="254"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bg-BG" sz="1000" spc="-1" strike="noStrike">
                <a:solidFill>
                  <a:srgbClr val="000000"/>
                </a:solidFill>
                <a:latin typeface="+mn-lt"/>
                <a:ea typeface="+mn-ea"/>
              </a:rPr>
              <a:t>© Software University Foundation – </a:t>
            </a:r>
            <a:r>
              <a:rPr b="0" lang="bg-BG" sz="1000" spc="-1" strike="noStrike" u="sng">
                <a:solidFill>
                  <a:srgbClr val="000000"/>
                </a:solidFill>
                <a:uFill>
                  <a:solidFill>
                    <a:srgbClr val="ffffff"/>
                  </a:solidFill>
                </a:uFill>
                <a:latin typeface="+mn-lt"/>
                <a:ea typeface="+mn-ea"/>
                <a:hlinkClick r:id="rId1"/>
              </a:rPr>
              <a:t>http://softuni.org</a:t>
            </a:r>
            <a:endParaRPr b="0" lang="bg-BG" sz="1000" spc="-1" strike="noStrike">
              <a:latin typeface="Arial"/>
            </a:endParaRPr>
          </a:p>
          <a:p>
            <a:pPr>
              <a:lnSpc>
                <a:spcPct val="100000"/>
              </a:lnSpc>
            </a:pPr>
            <a:r>
              <a:rPr b="0" lang="bg-BG" sz="1000" spc="-1" strike="noStrike">
                <a:solidFill>
                  <a:srgbClr val="000000"/>
                </a:solidFill>
                <a:latin typeface="+mn-lt"/>
                <a:ea typeface="+mn-ea"/>
              </a:rPr>
              <a:t>This work is licensed under the </a:t>
            </a:r>
            <a:r>
              <a:rPr b="0" lang="bg-BG" sz="1000" spc="-1" strike="noStrike" u="sng">
                <a:solidFill>
                  <a:srgbClr val="000000"/>
                </a:solidFill>
                <a:uFill>
                  <a:solidFill>
                    <a:srgbClr val="ffffff"/>
                  </a:solidFill>
                </a:uFill>
                <a:latin typeface="+mn-lt"/>
                <a:ea typeface="+mn-ea"/>
                <a:hlinkClick r:id="rId2"/>
              </a:rPr>
              <a:t>Creative Commons Attribution-NonCommercial-ShareAlike</a:t>
            </a:r>
            <a:r>
              <a:rPr b="0" lang="bg-BG" sz="1000" spc="-1" strike="noStrike">
                <a:solidFill>
                  <a:srgbClr val="000000"/>
                </a:solidFill>
                <a:latin typeface="+mn-lt"/>
                <a:ea typeface="+mn-ea"/>
              </a:rPr>
              <a:t> license.</a:t>
            </a:r>
            <a:endParaRPr b="0" lang="bg-BG" sz="1000" spc="-1" strike="noStrike">
              <a:latin typeface="Arial"/>
            </a:endParaRPr>
          </a:p>
        </p:txBody>
      </p:sp>
      <p:sp>
        <p:nvSpPr>
          <p:cNvPr id="255"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56A53F9-8263-428F-B725-8BD98FBDE1AC}" type="slidenum">
              <a:rPr b="0" lang="bg-BG" sz="1000" spc="-1" strike="noStrike">
                <a:solidFill>
                  <a:srgbClr val="000000"/>
                </a:solidFill>
                <a:latin typeface="+mn-lt"/>
                <a:ea typeface="+mn-ea"/>
              </a:rPr>
              <a:t>&lt;number&gt;</a:t>
            </a:fld>
            <a:endParaRPr b="0" lang="bg-BG" sz="1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body"/>
          </p:nvPr>
        </p:nvSpPr>
        <p:spPr>
          <a:xfrm>
            <a:off x="380880" y="4343400"/>
            <a:ext cx="6095160" cy="4114080"/>
          </a:xfrm>
          <a:prstGeom prst="rect">
            <a:avLst/>
          </a:prstGeom>
        </p:spPr>
        <p:txBody>
          <a:bodyPr lIns="0" rIns="0" tIns="0" bIns="0">
            <a:noAutofit/>
          </a:bodyPr>
          <a:p>
            <a:endParaRPr b="0" lang="bg-BG" sz="2000" spc="-1" strike="noStrike">
              <a:latin typeface="Arial"/>
            </a:endParaRPr>
          </a:p>
        </p:txBody>
      </p:sp>
      <p:sp>
        <p:nvSpPr>
          <p:cNvPr id="257"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bg-BG" sz="1000" spc="-1" strike="noStrike">
                <a:solidFill>
                  <a:srgbClr val="000000"/>
                </a:solidFill>
                <a:latin typeface="+mn-lt"/>
                <a:ea typeface="+mn-ea"/>
              </a:rPr>
              <a:t>© Software University Foundation – </a:t>
            </a:r>
            <a:r>
              <a:rPr b="0" lang="bg-BG" sz="1000" spc="-1" strike="noStrike" u="sng">
                <a:solidFill>
                  <a:srgbClr val="000000"/>
                </a:solidFill>
                <a:uFill>
                  <a:solidFill>
                    <a:srgbClr val="ffffff"/>
                  </a:solidFill>
                </a:uFill>
                <a:latin typeface="+mn-lt"/>
                <a:ea typeface="+mn-ea"/>
                <a:hlinkClick r:id="rId1"/>
              </a:rPr>
              <a:t>http://softuni.org</a:t>
            </a:r>
            <a:endParaRPr b="0" lang="bg-BG" sz="1000" spc="-1" strike="noStrike">
              <a:latin typeface="Arial"/>
            </a:endParaRPr>
          </a:p>
          <a:p>
            <a:pPr>
              <a:lnSpc>
                <a:spcPct val="100000"/>
              </a:lnSpc>
            </a:pPr>
            <a:r>
              <a:rPr b="0" lang="bg-BG" sz="1000" spc="-1" strike="noStrike">
                <a:solidFill>
                  <a:srgbClr val="000000"/>
                </a:solidFill>
                <a:latin typeface="+mn-lt"/>
                <a:ea typeface="+mn-ea"/>
              </a:rPr>
              <a:t>This work is licensed under the </a:t>
            </a:r>
            <a:r>
              <a:rPr b="0" lang="bg-BG" sz="1000" spc="-1" strike="noStrike" u="sng">
                <a:solidFill>
                  <a:srgbClr val="000000"/>
                </a:solidFill>
                <a:uFill>
                  <a:solidFill>
                    <a:srgbClr val="ffffff"/>
                  </a:solidFill>
                </a:uFill>
                <a:latin typeface="+mn-lt"/>
                <a:ea typeface="+mn-ea"/>
                <a:hlinkClick r:id="rId2"/>
              </a:rPr>
              <a:t>Creative Commons Attribution-NonCommercial-ShareAlike</a:t>
            </a:r>
            <a:r>
              <a:rPr b="0" lang="bg-BG" sz="1000" spc="-1" strike="noStrike">
                <a:solidFill>
                  <a:srgbClr val="000000"/>
                </a:solidFill>
                <a:latin typeface="+mn-lt"/>
                <a:ea typeface="+mn-ea"/>
              </a:rPr>
              <a:t> license.</a:t>
            </a:r>
            <a:endParaRPr b="0" lang="bg-BG" sz="1000" spc="-1" strike="noStrike">
              <a:latin typeface="Arial"/>
            </a:endParaRPr>
          </a:p>
        </p:txBody>
      </p:sp>
      <p:sp>
        <p:nvSpPr>
          <p:cNvPr id="258"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614691-EA37-4325-98C7-C5D03A524727}" type="slidenum">
              <a:rPr b="0" lang="bg-BG" sz="1000" spc="-1" strike="noStrike">
                <a:solidFill>
                  <a:srgbClr val="000000"/>
                </a:solidFill>
                <a:latin typeface="+mn-lt"/>
                <a:ea typeface="+mn-ea"/>
              </a:rPr>
              <a:t>&lt;number&gt;</a:t>
            </a:fld>
            <a:endParaRPr b="0" lang="bg-BG" sz="1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380880" y="4343400"/>
            <a:ext cx="6095160" cy="4114080"/>
          </a:xfrm>
          <a:prstGeom prst="rect">
            <a:avLst/>
          </a:prstGeom>
        </p:spPr>
        <p:txBody>
          <a:bodyPr lIns="0" rIns="0" tIns="0" bIns="0">
            <a:noAutofit/>
          </a:bodyPr>
          <a:p>
            <a:endParaRPr b="0" lang="bg-BG" sz="2000" spc="-1" strike="noStrike">
              <a:latin typeface="Arial"/>
            </a:endParaRPr>
          </a:p>
        </p:txBody>
      </p:sp>
      <p:sp>
        <p:nvSpPr>
          <p:cNvPr id="260" name="CustomShape 2"/>
          <p:cNvSpPr/>
          <p:nvPr/>
        </p:nvSpPr>
        <p:spPr>
          <a:xfrm>
            <a:off x="0" y="8748000"/>
            <a:ext cx="6308280" cy="39384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bg-BG" sz="1000" spc="-1" strike="noStrike">
                <a:solidFill>
                  <a:srgbClr val="000000"/>
                </a:solidFill>
                <a:latin typeface="+mn-lt"/>
                <a:ea typeface="+mn-ea"/>
              </a:rPr>
              <a:t>© Software University Foundation – </a:t>
            </a:r>
            <a:r>
              <a:rPr b="0" lang="bg-BG" sz="1000" spc="-1" strike="noStrike" u="sng">
                <a:solidFill>
                  <a:srgbClr val="000000"/>
                </a:solidFill>
                <a:uFill>
                  <a:solidFill>
                    <a:srgbClr val="ffffff"/>
                  </a:solidFill>
                </a:uFill>
                <a:latin typeface="+mn-lt"/>
                <a:ea typeface="+mn-ea"/>
                <a:hlinkClick r:id="rId1"/>
              </a:rPr>
              <a:t>http://softuni.org</a:t>
            </a:r>
            <a:endParaRPr b="0" lang="bg-BG" sz="1000" spc="-1" strike="noStrike">
              <a:latin typeface="Arial"/>
            </a:endParaRPr>
          </a:p>
          <a:p>
            <a:pPr>
              <a:lnSpc>
                <a:spcPct val="100000"/>
              </a:lnSpc>
            </a:pPr>
            <a:r>
              <a:rPr b="0" lang="bg-BG" sz="1000" spc="-1" strike="noStrike">
                <a:solidFill>
                  <a:srgbClr val="000000"/>
                </a:solidFill>
                <a:latin typeface="+mn-lt"/>
                <a:ea typeface="+mn-ea"/>
              </a:rPr>
              <a:t>This work is licensed under the </a:t>
            </a:r>
            <a:r>
              <a:rPr b="0" lang="bg-BG" sz="1000" spc="-1" strike="noStrike" u="sng">
                <a:solidFill>
                  <a:srgbClr val="000000"/>
                </a:solidFill>
                <a:uFill>
                  <a:solidFill>
                    <a:srgbClr val="ffffff"/>
                  </a:solidFill>
                </a:uFill>
                <a:latin typeface="+mn-lt"/>
                <a:ea typeface="+mn-ea"/>
                <a:hlinkClick r:id="rId2"/>
              </a:rPr>
              <a:t>Creative Commons Attribution-NonCommercial-ShareAlike</a:t>
            </a:r>
            <a:r>
              <a:rPr b="0" lang="bg-BG" sz="1000" spc="-1" strike="noStrike">
                <a:solidFill>
                  <a:srgbClr val="000000"/>
                </a:solidFill>
                <a:latin typeface="+mn-lt"/>
                <a:ea typeface="+mn-ea"/>
              </a:rPr>
              <a:t> license.</a:t>
            </a:r>
            <a:endParaRPr b="0" lang="bg-BG" sz="1000" spc="-1" strike="noStrike">
              <a:latin typeface="Arial"/>
            </a:endParaRPr>
          </a:p>
        </p:txBody>
      </p:sp>
      <p:sp>
        <p:nvSpPr>
          <p:cNvPr id="261" name="CustomShape 3"/>
          <p:cNvSpPr/>
          <p:nvPr/>
        </p:nvSpPr>
        <p:spPr>
          <a:xfrm>
            <a:off x="6309000" y="8748000"/>
            <a:ext cx="546840" cy="393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D88C828-0558-4472-804F-D8FA4B52663B}" type="slidenum">
              <a:rPr b="0" lang="bg-BG" sz="1000" spc="-1" strike="noStrike">
                <a:solidFill>
                  <a:srgbClr val="000000"/>
                </a:solidFill>
                <a:latin typeface="+mn-lt"/>
                <a:ea typeface="+mn-ea"/>
              </a:rPr>
              <a:t>&lt;number&gt;</a:t>
            </a:fld>
            <a:endParaRPr b="0" lang="bg-BG" sz="1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24" name="PlaceHolder 2"/>
          <p:cNvSpPr>
            <a:spLocks noGrp="1"/>
          </p:cNvSpPr>
          <p:nvPr>
            <p:ph type="body"/>
          </p:nvPr>
        </p:nvSpPr>
        <p:spPr>
          <a:xfrm>
            <a:off x="609120" y="1604520"/>
            <a:ext cx="10969560" cy="1896840"/>
          </a:xfrm>
          <a:prstGeom prst="rect">
            <a:avLst/>
          </a:prstGeom>
        </p:spPr>
        <p:txBody>
          <a:bodyPr lIns="0" rIns="0" tIns="0" bIns="0">
            <a:normAutofit/>
          </a:bodyPr>
          <a:p>
            <a:endParaRPr b="0" lang="bg-BG" sz="3200" spc="-1" strike="noStrike">
              <a:latin typeface="Arial"/>
            </a:endParaRPr>
          </a:p>
        </p:txBody>
      </p:sp>
      <p:sp>
        <p:nvSpPr>
          <p:cNvPr id="25" name="PlaceHolder 3"/>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27"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28"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29"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
        <p:nvSpPr>
          <p:cNvPr id="30" name="PlaceHolder 5"/>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32" name="PlaceHolder 2"/>
          <p:cNvSpPr>
            <a:spLocks noGrp="1"/>
          </p:cNvSpPr>
          <p:nvPr>
            <p:ph type="body"/>
          </p:nvPr>
        </p:nvSpPr>
        <p:spPr>
          <a:xfrm>
            <a:off x="609120" y="1604520"/>
            <a:ext cx="3531960" cy="1896840"/>
          </a:xfrm>
          <a:prstGeom prst="rect">
            <a:avLst/>
          </a:prstGeom>
        </p:spPr>
        <p:txBody>
          <a:bodyPr lIns="0" rIns="0" tIns="0" bIns="0">
            <a:normAutofit/>
          </a:bodyPr>
          <a:p>
            <a:endParaRPr b="0" lang="bg-BG" sz="3200" spc="-1" strike="noStrike">
              <a:latin typeface="Arial"/>
            </a:endParaRPr>
          </a:p>
        </p:txBody>
      </p:sp>
      <p:sp>
        <p:nvSpPr>
          <p:cNvPr id="33" name="PlaceHolder 3"/>
          <p:cNvSpPr>
            <a:spLocks noGrp="1"/>
          </p:cNvSpPr>
          <p:nvPr>
            <p:ph type="body"/>
          </p:nvPr>
        </p:nvSpPr>
        <p:spPr>
          <a:xfrm>
            <a:off x="4318200" y="1604520"/>
            <a:ext cx="3531960" cy="1896840"/>
          </a:xfrm>
          <a:prstGeom prst="rect">
            <a:avLst/>
          </a:prstGeom>
        </p:spPr>
        <p:txBody>
          <a:bodyPr lIns="0" rIns="0" tIns="0" bIns="0">
            <a:normAutofit/>
          </a:bodyPr>
          <a:p>
            <a:endParaRPr b="0" lang="bg-BG" sz="3200" spc="-1" strike="noStrike">
              <a:latin typeface="Arial"/>
            </a:endParaRPr>
          </a:p>
        </p:txBody>
      </p:sp>
      <p:sp>
        <p:nvSpPr>
          <p:cNvPr id="34" name="PlaceHolder 4"/>
          <p:cNvSpPr>
            <a:spLocks noGrp="1"/>
          </p:cNvSpPr>
          <p:nvPr>
            <p:ph type="body"/>
          </p:nvPr>
        </p:nvSpPr>
        <p:spPr>
          <a:xfrm>
            <a:off x="8026920" y="1604520"/>
            <a:ext cx="3531960" cy="1896840"/>
          </a:xfrm>
          <a:prstGeom prst="rect">
            <a:avLst/>
          </a:prstGeom>
        </p:spPr>
        <p:txBody>
          <a:bodyPr lIns="0" rIns="0" tIns="0" bIns="0">
            <a:normAutofit/>
          </a:bodyPr>
          <a:p>
            <a:endParaRPr b="0" lang="bg-BG" sz="3200" spc="-1" strike="noStrike">
              <a:latin typeface="Arial"/>
            </a:endParaRPr>
          </a:p>
        </p:txBody>
      </p:sp>
      <p:sp>
        <p:nvSpPr>
          <p:cNvPr id="35" name="PlaceHolder 5"/>
          <p:cNvSpPr>
            <a:spLocks noGrp="1"/>
          </p:cNvSpPr>
          <p:nvPr>
            <p:ph type="body"/>
          </p:nvPr>
        </p:nvSpPr>
        <p:spPr>
          <a:xfrm>
            <a:off x="609120" y="3682080"/>
            <a:ext cx="3531960" cy="1896840"/>
          </a:xfrm>
          <a:prstGeom prst="rect">
            <a:avLst/>
          </a:prstGeom>
        </p:spPr>
        <p:txBody>
          <a:bodyPr lIns="0" rIns="0" tIns="0" bIns="0">
            <a:normAutofit/>
          </a:bodyPr>
          <a:p>
            <a:endParaRPr b="0" lang="bg-BG" sz="3200" spc="-1" strike="noStrike">
              <a:latin typeface="Arial"/>
            </a:endParaRPr>
          </a:p>
        </p:txBody>
      </p:sp>
      <p:sp>
        <p:nvSpPr>
          <p:cNvPr id="36" name="PlaceHolder 6"/>
          <p:cNvSpPr>
            <a:spLocks noGrp="1"/>
          </p:cNvSpPr>
          <p:nvPr>
            <p:ph type="body"/>
          </p:nvPr>
        </p:nvSpPr>
        <p:spPr>
          <a:xfrm>
            <a:off x="4318200" y="3682080"/>
            <a:ext cx="3531960" cy="1896840"/>
          </a:xfrm>
          <a:prstGeom prst="rect">
            <a:avLst/>
          </a:prstGeom>
        </p:spPr>
        <p:txBody>
          <a:bodyPr lIns="0" rIns="0" tIns="0" bIns="0">
            <a:normAutofit/>
          </a:bodyPr>
          <a:p>
            <a:endParaRPr b="0" lang="bg-BG" sz="3200" spc="-1" strike="noStrike">
              <a:latin typeface="Arial"/>
            </a:endParaRPr>
          </a:p>
        </p:txBody>
      </p:sp>
      <p:sp>
        <p:nvSpPr>
          <p:cNvPr id="37" name="PlaceHolder 7"/>
          <p:cNvSpPr>
            <a:spLocks noGrp="1"/>
          </p:cNvSpPr>
          <p:nvPr>
            <p:ph type="body"/>
          </p:nvPr>
        </p:nvSpPr>
        <p:spPr>
          <a:xfrm>
            <a:off x="8026920" y="3682080"/>
            <a:ext cx="35319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41"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43" name="PlaceHolder 2"/>
          <p:cNvSpPr>
            <a:spLocks noGrp="1"/>
          </p:cNvSpPr>
          <p:nvPr>
            <p:ph type="body"/>
          </p:nvPr>
        </p:nvSpPr>
        <p:spPr>
          <a:xfrm>
            <a:off x="609120" y="1604520"/>
            <a:ext cx="1096956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45"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46"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50"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51"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
        <p:nvSpPr>
          <p:cNvPr id="52"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3"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54"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55"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56" name="PlaceHolder 4"/>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58"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59"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60" name="PlaceHolder 4"/>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62" name="PlaceHolder 2"/>
          <p:cNvSpPr>
            <a:spLocks noGrp="1"/>
          </p:cNvSpPr>
          <p:nvPr>
            <p:ph type="body"/>
          </p:nvPr>
        </p:nvSpPr>
        <p:spPr>
          <a:xfrm>
            <a:off x="609120" y="1604520"/>
            <a:ext cx="10969560" cy="1896840"/>
          </a:xfrm>
          <a:prstGeom prst="rect">
            <a:avLst/>
          </a:prstGeom>
        </p:spPr>
        <p:txBody>
          <a:bodyPr lIns="0" rIns="0" tIns="0" bIns="0">
            <a:normAutofit/>
          </a:bodyPr>
          <a:p>
            <a:endParaRPr b="0" lang="bg-BG" sz="3200" spc="-1" strike="noStrike">
              <a:latin typeface="Arial"/>
            </a:endParaRPr>
          </a:p>
        </p:txBody>
      </p:sp>
      <p:sp>
        <p:nvSpPr>
          <p:cNvPr id="63" name="PlaceHolder 3"/>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65"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66"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67"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
        <p:nvSpPr>
          <p:cNvPr id="68" name="PlaceHolder 5"/>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70" name="PlaceHolder 2"/>
          <p:cNvSpPr>
            <a:spLocks noGrp="1"/>
          </p:cNvSpPr>
          <p:nvPr>
            <p:ph type="body"/>
          </p:nvPr>
        </p:nvSpPr>
        <p:spPr>
          <a:xfrm>
            <a:off x="609120" y="1604520"/>
            <a:ext cx="3531960" cy="1896840"/>
          </a:xfrm>
          <a:prstGeom prst="rect">
            <a:avLst/>
          </a:prstGeom>
        </p:spPr>
        <p:txBody>
          <a:bodyPr lIns="0" rIns="0" tIns="0" bIns="0">
            <a:normAutofit/>
          </a:bodyPr>
          <a:p>
            <a:endParaRPr b="0" lang="bg-BG" sz="3200" spc="-1" strike="noStrike">
              <a:latin typeface="Arial"/>
            </a:endParaRPr>
          </a:p>
        </p:txBody>
      </p:sp>
      <p:sp>
        <p:nvSpPr>
          <p:cNvPr id="71" name="PlaceHolder 3"/>
          <p:cNvSpPr>
            <a:spLocks noGrp="1"/>
          </p:cNvSpPr>
          <p:nvPr>
            <p:ph type="body"/>
          </p:nvPr>
        </p:nvSpPr>
        <p:spPr>
          <a:xfrm>
            <a:off x="4318200" y="1604520"/>
            <a:ext cx="3531960" cy="1896840"/>
          </a:xfrm>
          <a:prstGeom prst="rect">
            <a:avLst/>
          </a:prstGeom>
        </p:spPr>
        <p:txBody>
          <a:bodyPr lIns="0" rIns="0" tIns="0" bIns="0">
            <a:normAutofit/>
          </a:bodyPr>
          <a:p>
            <a:endParaRPr b="0" lang="bg-BG" sz="3200" spc="-1" strike="noStrike">
              <a:latin typeface="Arial"/>
            </a:endParaRPr>
          </a:p>
        </p:txBody>
      </p:sp>
      <p:sp>
        <p:nvSpPr>
          <p:cNvPr id="72" name="PlaceHolder 4"/>
          <p:cNvSpPr>
            <a:spLocks noGrp="1"/>
          </p:cNvSpPr>
          <p:nvPr>
            <p:ph type="body"/>
          </p:nvPr>
        </p:nvSpPr>
        <p:spPr>
          <a:xfrm>
            <a:off x="8026920" y="1604520"/>
            <a:ext cx="3531960" cy="1896840"/>
          </a:xfrm>
          <a:prstGeom prst="rect">
            <a:avLst/>
          </a:prstGeom>
        </p:spPr>
        <p:txBody>
          <a:bodyPr lIns="0" rIns="0" tIns="0" bIns="0">
            <a:normAutofit/>
          </a:bodyPr>
          <a:p>
            <a:endParaRPr b="0" lang="bg-BG" sz="3200" spc="-1" strike="noStrike">
              <a:latin typeface="Arial"/>
            </a:endParaRPr>
          </a:p>
        </p:txBody>
      </p:sp>
      <p:sp>
        <p:nvSpPr>
          <p:cNvPr id="73" name="PlaceHolder 5"/>
          <p:cNvSpPr>
            <a:spLocks noGrp="1"/>
          </p:cNvSpPr>
          <p:nvPr>
            <p:ph type="body"/>
          </p:nvPr>
        </p:nvSpPr>
        <p:spPr>
          <a:xfrm>
            <a:off x="609120" y="3682080"/>
            <a:ext cx="3531960" cy="1896840"/>
          </a:xfrm>
          <a:prstGeom prst="rect">
            <a:avLst/>
          </a:prstGeom>
        </p:spPr>
        <p:txBody>
          <a:bodyPr lIns="0" rIns="0" tIns="0" bIns="0">
            <a:normAutofit/>
          </a:bodyPr>
          <a:p>
            <a:endParaRPr b="0" lang="bg-BG" sz="3200" spc="-1" strike="noStrike">
              <a:latin typeface="Arial"/>
            </a:endParaRPr>
          </a:p>
        </p:txBody>
      </p:sp>
      <p:sp>
        <p:nvSpPr>
          <p:cNvPr id="74" name="PlaceHolder 6"/>
          <p:cNvSpPr>
            <a:spLocks noGrp="1"/>
          </p:cNvSpPr>
          <p:nvPr>
            <p:ph type="body"/>
          </p:nvPr>
        </p:nvSpPr>
        <p:spPr>
          <a:xfrm>
            <a:off x="4318200" y="3682080"/>
            <a:ext cx="3531960" cy="1896840"/>
          </a:xfrm>
          <a:prstGeom prst="rect">
            <a:avLst/>
          </a:prstGeom>
        </p:spPr>
        <p:txBody>
          <a:bodyPr lIns="0" rIns="0" tIns="0" bIns="0">
            <a:normAutofit/>
          </a:bodyPr>
          <a:p>
            <a:endParaRPr b="0" lang="bg-BG" sz="3200" spc="-1" strike="noStrike">
              <a:latin typeface="Arial"/>
            </a:endParaRPr>
          </a:p>
        </p:txBody>
      </p:sp>
      <p:sp>
        <p:nvSpPr>
          <p:cNvPr id="75" name="PlaceHolder 7"/>
          <p:cNvSpPr>
            <a:spLocks noGrp="1"/>
          </p:cNvSpPr>
          <p:nvPr>
            <p:ph type="body"/>
          </p:nvPr>
        </p:nvSpPr>
        <p:spPr>
          <a:xfrm>
            <a:off x="8026920" y="3682080"/>
            <a:ext cx="35319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79"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81" name="PlaceHolder 2"/>
          <p:cNvSpPr>
            <a:spLocks noGrp="1"/>
          </p:cNvSpPr>
          <p:nvPr>
            <p:ph type="body"/>
          </p:nvPr>
        </p:nvSpPr>
        <p:spPr>
          <a:xfrm>
            <a:off x="609120" y="1604520"/>
            <a:ext cx="1096956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83"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84"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5" name="PlaceHolder 2"/>
          <p:cNvSpPr>
            <a:spLocks noGrp="1"/>
          </p:cNvSpPr>
          <p:nvPr>
            <p:ph type="body"/>
          </p:nvPr>
        </p:nvSpPr>
        <p:spPr>
          <a:xfrm>
            <a:off x="609120" y="1604520"/>
            <a:ext cx="1096956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88"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89"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
        <p:nvSpPr>
          <p:cNvPr id="90"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92"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93"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94" name="PlaceHolder 4"/>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96"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97"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98" name="PlaceHolder 4"/>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00" name="PlaceHolder 2"/>
          <p:cNvSpPr>
            <a:spLocks noGrp="1"/>
          </p:cNvSpPr>
          <p:nvPr>
            <p:ph type="body"/>
          </p:nvPr>
        </p:nvSpPr>
        <p:spPr>
          <a:xfrm>
            <a:off x="609120" y="1604520"/>
            <a:ext cx="10969560" cy="1896840"/>
          </a:xfrm>
          <a:prstGeom prst="rect">
            <a:avLst/>
          </a:prstGeom>
        </p:spPr>
        <p:txBody>
          <a:bodyPr lIns="0" rIns="0" tIns="0" bIns="0">
            <a:normAutofit/>
          </a:bodyPr>
          <a:p>
            <a:endParaRPr b="0" lang="bg-BG" sz="3200" spc="-1" strike="noStrike">
              <a:latin typeface="Arial"/>
            </a:endParaRPr>
          </a:p>
        </p:txBody>
      </p:sp>
      <p:sp>
        <p:nvSpPr>
          <p:cNvPr id="101" name="PlaceHolder 3"/>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03"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104"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105"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
        <p:nvSpPr>
          <p:cNvPr id="106" name="PlaceHolder 5"/>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08" name="PlaceHolder 2"/>
          <p:cNvSpPr>
            <a:spLocks noGrp="1"/>
          </p:cNvSpPr>
          <p:nvPr>
            <p:ph type="body"/>
          </p:nvPr>
        </p:nvSpPr>
        <p:spPr>
          <a:xfrm>
            <a:off x="609120" y="1604520"/>
            <a:ext cx="3531960" cy="1896840"/>
          </a:xfrm>
          <a:prstGeom prst="rect">
            <a:avLst/>
          </a:prstGeom>
        </p:spPr>
        <p:txBody>
          <a:bodyPr lIns="0" rIns="0" tIns="0" bIns="0">
            <a:normAutofit/>
          </a:bodyPr>
          <a:p>
            <a:endParaRPr b="0" lang="bg-BG" sz="3200" spc="-1" strike="noStrike">
              <a:latin typeface="Arial"/>
            </a:endParaRPr>
          </a:p>
        </p:txBody>
      </p:sp>
      <p:sp>
        <p:nvSpPr>
          <p:cNvPr id="109" name="PlaceHolder 3"/>
          <p:cNvSpPr>
            <a:spLocks noGrp="1"/>
          </p:cNvSpPr>
          <p:nvPr>
            <p:ph type="body"/>
          </p:nvPr>
        </p:nvSpPr>
        <p:spPr>
          <a:xfrm>
            <a:off x="4318200" y="1604520"/>
            <a:ext cx="3531960" cy="1896840"/>
          </a:xfrm>
          <a:prstGeom prst="rect">
            <a:avLst/>
          </a:prstGeom>
        </p:spPr>
        <p:txBody>
          <a:bodyPr lIns="0" rIns="0" tIns="0" bIns="0">
            <a:normAutofit/>
          </a:bodyPr>
          <a:p>
            <a:endParaRPr b="0" lang="bg-BG" sz="3200" spc="-1" strike="noStrike">
              <a:latin typeface="Arial"/>
            </a:endParaRPr>
          </a:p>
        </p:txBody>
      </p:sp>
      <p:sp>
        <p:nvSpPr>
          <p:cNvPr id="110" name="PlaceHolder 4"/>
          <p:cNvSpPr>
            <a:spLocks noGrp="1"/>
          </p:cNvSpPr>
          <p:nvPr>
            <p:ph type="body"/>
          </p:nvPr>
        </p:nvSpPr>
        <p:spPr>
          <a:xfrm>
            <a:off x="8026920" y="1604520"/>
            <a:ext cx="3531960" cy="1896840"/>
          </a:xfrm>
          <a:prstGeom prst="rect">
            <a:avLst/>
          </a:prstGeom>
        </p:spPr>
        <p:txBody>
          <a:bodyPr lIns="0" rIns="0" tIns="0" bIns="0">
            <a:normAutofit/>
          </a:bodyPr>
          <a:p>
            <a:endParaRPr b="0" lang="bg-BG" sz="3200" spc="-1" strike="noStrike">
              <a:latin typeface="Arial"/>
            </a:endParaRPr>
          </a:p>
        </p:txBody>
      </p:sp>
      <p:sp>
        <p:nvSpPr>
          <p:cNvPr id="111" name="PlaceHolder 5"/>
          <p:cNvSpPr>
            <a:spLocks noGrp="1"/>
          </p:cNvSpPr>
          <p:nvPr>
            <p:ph type="body"/>
          </p:nvPr>
        </p:nvSpPr>
        <p:spPr>
          <a:xfrm>
            <a:off x="609120" y="3682080"/>
            <a:ext cx="3531960" cy="1896840"/>
          </a:xfrm>
          <a:prstGeom prst="rect">
            <a:avLst/>
          </a:prstGeom>
        </p:spPr>
        <p:txBody>
          <a:bodyPr lIns="0" rIns="0" tIns="0" bIns="0">
            <a:normAutofit/>
          </a:bodyPr>
          <a:p>
            <a:endParaRPr b="0" lang="bg-BG" sz="3200" spc="-1" strike="noStrike">
              <a:latin typeface="Arial"/>
            </a:endParaRPr>
          </a:p>
        </p:txBody>
      </p:sp>
      <p:sp>
        <p:nvSpPr>
          <p:cNvPr id="112" name="PlaceHolder 6"/>
          <p:cNvSpPr>
            <a:spLocks noGrp="1"/>
          </p:cNvSpPr>
          <p:nvPr>
            <p:ph type="body"/>
          </p:nvPr>
        </p:nvSpPr>
        <p:spPr>
          <a:xfrm>
            <a:off x="4318200" y="3682080"/>
            <a:ext cx="3531960" cy="1896840"/>
          </a:xfrm>
          <a:prstGeom prst="rect">
            <a:avLst/>
          </a:prstGeom>
        </p:spPr>
        <p:txBody>
          <a:bodyPr lIns="0" rIns="0" tIns="0" bIns="0">
            <a:normAutofit/>
          </a:bodyPr>
          <a:p>
            <a:endParaRPr b="0" lang="bg-BG" sz="3200" spc="-1" strike="noStrike">
              <a:latin typeface="Arial"/>
            </a:endParaRPr>
          </a:p>
        </p:txBody>
      </p:sp>
      <p:sp>
        <p:nvSpPr>
          <p:cNvPr id="113" name="PlaceHolder 7"/>
          <p:cNvSpPr>
            <a:spLocks noGrp="1"/>
          </p:cNvSpPr>
          <p:nvPr>
            <p:ph type="body"/>
          </p:nvPr>
        </p:nvSpPr>
        <p:spPr>
          <a:xfrm>
            <a:off x="8026920" y="3682080"/>
            <a:ext cx="35319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28" name="PlaceHolder 2"/>
          <p:cNvSpPr>
            <a:spLocks noGrp="1"/>
          </p:cNvSpPr>
          <p:nvPr>
            <p:ph type="subTitle"/>
          </p:nvPr>
        </p:nvSpPr>
        <p:spPr>
          <a:xfrm>
            <a:off x="609120" y="1604520"/>
            <a:ext cx="10969560" cy="397728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30" name="PlaceHolder 2"/>
          <p:cNvSpPr>
            <a:spLocks noGrp="1"/>
          </p:cNvSpPr>
          <p:nvPr>
            <p:ph type="body"/>
          </p:nvPr>
        </p:nvSpPr>
        <p:spPr>
          <a:xfrm>
            <a:off x="609120" y="1604520"/>
            <a:ext cx="1096956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7"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8"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32"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133"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37"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138"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
        <p:nvSpPr>
          <p:cNvPr id="139"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41"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142"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143" name="PlaceHolder 4"/>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45"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146"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147" name="PlaceHolder 4"/>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49" name="PlaceHolder 2"/>
          <p:cNvSpPr>
            <a:spLocks noGrp="1"/>
          </p:cNvSpPr>
          <p:nvPr>
            <p:ph type="body"/>
          </p:nvPr>
        </p:nvSpPr>
        <p:spPr>
          <a:xfrm>
            <a:off x="609120" y="1604520"/>
            <a:ext cx="10969560" cy="1896840"/>
          </a:xfrm>
          <a:prstGeom prst="rect">
            <a:avLst/>
          </a:prstGeom>
        </p:spPr>
        <p:txBody>
          <a:bodyPr lIns="0" rIns="0" tIns="0" bIns="0">
            <a:normAutofit/>
          </a:bodyPr>
          <a:p>
            <a:endParaRPr b="0" lang="bg-BG" sz="3200" spc="-1" strike="noStrike">
              <a:latin typeface="Arial"/>
            </a:endParaRPr>
          </a:p>
        </p:txBody>
      </p:sp>
      <p:sp>
        <p:nvSpPr>
          <p:cNvPr id="150" name="PlaceHolder 3"/>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52"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153"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154"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
        <p:nvSpPr>
          <p:cNvPr id="155" name="PlaceHolder 5"/>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57" name="PlaceHolder 2"/>
          <p:cNvSpPr>
            <a:spLocks noGrp="1"/>
          </p:cNvSpPr>
          <p:nvPr>
            <p:ph type="body"/>
          </p:nvPr>
        </p:nvSpPr>
        <p:spPr>
          <a:xfrm>
            <a:off x="609120" y="1604520"/>
            <a:ext cx="3531960" cy="1896840"/>
          </a:xfrm>
          <a:prstGeom prst="rect">
            <a:avLst/>
          </a:prstGeom>
        </p:spPr>
        <p:txBody>
          <a:bodyPr lIns="0" rIns="0" tIns="0" bIns="0">
            <a:normAutofit/>
          </a:bodyPr>
          <a:p>
            <a:endParaRPr b="0" lang="bg-BG" sz="3200" spc="-1" strike="noStrike">
              <a:latin typeface="Arial"/>
            </a:endParaRPr>
          </a:p>
        </p:txBody>
      </p:sp>
      <p:sp>
        <p:nvSpPr>
          <p:cNvPr id="158" name="PlaceHolder 3"/>
          <p:cNvSpPr>
            <a:spLocks noGrp="1"/>
          </p:cNvSpPr>
          <p:nvPr>
            <p:ph type="body"/>
          </p:nvPr>
        </p:nvSpPr>
        <p:spPr>
          <a:xfrm>
            <a:off x="4318200" y="1604520"/>
            <a:ext cx="3531960" cy="1896840"/>
          </a:xfrm>
          <a:prstGeom prst="rect">
            <a:avLst/>
          </a:prstGeom>
        </p:spPr>
        <p:txBody>
          <a:bodyPr lIns="0" rIns="0" tIns="0" bIns="0">
            <a:normAutofit/>
          </a:bodyPr>
          <a:p>
            <a:endParaRPr b="0" lang="bg-BG" sz="3200" spc="-1" strike="noStrike">
              <a:latin typeface="Arial"/>
            </a:endParaRPr>
          </a:p>
        </p:txBody>
      </p:sp>
      <p:sp>
        <p:nvSpPr>
          <p:cNvPr id="159" name="PlaceHolder 4"/>
          <p:cNvSpPr>
            <a:spLocks noGrp="1"/>
          </p:cNvSpPr>
          <p:nvPr>
            <p:ph type="body"/>
          </p:nvPr>
        </p:nvSpPr>
        <p:spPr>
          <a:xfrm>
            <a:off x="8026920" y="1604520"/>
            <a:ext cx="3531960" cy="1896840"/>
          </a:xfrm>
          <a:prstGeom prst="rect">
            <a:avLst/>
          </a:prstGeom>
        </p:spPr>
        <p:txBody>
          <a:bodyPr lIns="0" rIns="0" tIns="0" bIns="0">
            <a:normAutofit/>
          </a:bodyPr>
          <a:p>
            <a:endParaRPr b="0" lang="bg-BG" sz="3200" spc="-1" strike="noStrike">
              <a:latin typeface="Arial"/>
            </a:endParaRPr>
          </a:p>
        </p:txBody>
      </p:sp>
      <p:sp>
        <p:nvSpPr>
          <p:cNvPr id="160" name="PlaceHolder 5"/>
          <p:cNvSpPr>
            <a:spLocks noGrp="1"/>
          </p:cNvSpPr>
          <p:nvPr>
            <p:ph type="body"/>
          </p:nvPr>
        </p:nvSpPr>
        <p:spPr>
          <a:xfrm>
            <a:off x="609120" y="3682080"/>
            <a:ext cx="3531960" cy="1896840"/>
          </a:xfrm>
          <a:prstGeom prst="rect">
            <a:avLst/>
          </a:prstGeom>
        </p:spPr>
        <p:txBody>
          <a:bodyPr lIns="0" rIns="0" tIns="0" bIns="0">
            <a:normAutofit/>
          </a:bodyPr>
          <a:p>
            <a:endParaRPr b="0" lang="bg-BG" sz="3200" spc="-1" strike="noStrike">
              <a:latin typeface="Arial"/>
            </a:endParaRPr>
          </a:p>
        </p:txBody>
      </p:sp>
      <p:sp>
        <p:nvSpPr>
          <p:cNvPr id="161" name="PlaceHolder 6"/>
          <p:cNvSpPr>
            <a:spLocks noGrp="1"/>
          </p:cNvSpPr>
          <p:nvPr>
            <p:ph type="body"/>
          </p:nvPr>
        </p:nvSpPr>
        <p:spPr>
          <a:xfrm>
            <a:off x="4318200" y="3682080"/>
            <a:ext cx="3531960" cy="1896840"/>
          </a:xfrm>
          <a:prstGeom prst="rect">
            <a:avLst/>
          </a:prstGeom>
        </p:spPr>
        <p:txBody>
          <a:bodyPr lIns="0" rIns="0" tIns="0" bIns="0">
            <a:normAutofit/>
          </a:bodyPr>
          <a:p>
            <a:endParaRPr b="0" lang="bg-BG" sz="3200" spc="-1" strike="noStrike">
              <a:latin typeface="Arial"/>
            </a:endParaRPr>
          </a:p>
        </p:txBody>
      </p:sp>
      <p:sp>
        <p:nvSpPr>
          <p:cNvPr id="162" name="PlaceHolder 7"/>
          <p:cNvSpPr>
            <a:spLocks noGrp="1"/>
          </p:cNvSpPr>
          <p:nvPr>
            <p:ph type="body"/>
          </p:nvPr>
        </p:nvSpPr>
        <p:spPr>
          <a:xfrm>
            <a:off x="8026920" y="3682080"/>
            <a:ext cx="353196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120" y="273600"/>
            <a:ext cx="10969560" cy="5307840"/>
          </a:xfrm>
          <a:prstGeom prst="rect">
            <a:avLst/>
          </a:prstGeom>
        </p:spPr>
        <p:txBody>
          <a:bodyPr lIns="0" rIns="0" tIns="0" bIns="0" anchor="ctr">
            <a:spAutoFit/>
          </a:bodyPr>
          <a:p>
            <a:pPr algn="ctr"/>
            <a:endParaRPr b="0" lang="bg-BG"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2"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13" name="PlaceHolder 3"/>
          <p:cNvSpPr>
            <a:spLocks noGrp="1"/>
          </p:cNvSpPr>
          <p:nvPr>
            <p:ph type="body"/>
          </p:nvPr>
        </p:nvSpPr>
        <p:spPr>
          <a:xfrm>
            <a:off x="6230160" y="1604520"/>
            <a:ext cx="5352840" cy="3977280"/>
          </a:xfrm>
          <a:prstGeom prst="rect">
            <a:avLst/>
          </a:prstGeom>
        </p:spPr>
        <p:txBody>
          <a:bodyPr lIns="0" rIns="0" tIns="0" bIns="0">
            <a:normAutofit/>
          </a:bodyPr>
          <a:p>
            <a:endParaRPr b="0" lang="bg-BG" sz="3200" spc="-1" strike="noStrike">
              <a:latin typeface="Arial"/>
            </a:endParaRPr>
          </a:p>
        </p:txBody>
      </p:sp>
      <p:sp>
        <p:nvSpPr>
          <p:cNvPr id="14" name="PlaceHolder 4"/>
          <p:cNvSpPr>
            <a:spLocks noGrp="1"/>
          </p:cNvSpPr>
          <p:nvPr>
            <p:ph type="body"/>
          </p:nvPr>
        </p:nvSpPr>
        <p:spPr>
          <a:xfrm>
            <a:off x="60912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16" name="PlaceHolder 2"/>
          <p:cNvSpPr>
            <a:spLocks noGrp="1"/>
          </p:cNvSpPr>
          <p:nvPr>
            <p:ph type="body"/>
          </p:nvPr>
        </p:nvSpPr>
        <p:spPr>
          <a:xfrm>
            <a:off x="609120" y="1604520"/>
            <a:ext cx="5352840" cy="3977280"/>
          </a:xfrm>
          <a:prstGeom prst="rect">
            <a:avLst/>
          </a:prstGeom>
        </p:spPr>
        <p:txBody>
          <a:bodyPr lIns="0" rIns="0" tIns="0" bIns="0">
            <a:normAutofit/>
          </a:bodyPr>
          <a:p>
            <a:endParaRPr b="0" lang="bg-BG" sz="3200" spc="-1" strike="noStrike">
              <a:latin typeface="Arial"/>
            </a:endParaRPr>
          </a:p>
        </p:txBody>
      </p:sp>
      <p:sp>
        <p:nvSpPr>
          <p:cNvPr id="17"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18" name="PlaceHolder 4"/>
          <p:cNvSpPr>
            <a:spLocks noGrp="1"/>
          </p:cNvSpPr>
          <p:nvPr>
            <p:ph type="body"/>
          </p:nvPr>
        </p:nvSpPr>
        <p:spPr>
          <a:xfrm>
            <a:off x="6230160" y="3682080"/>
            <a:ext cx="5352840" cy="1896840"/>
          </a:xfrm>
          <a:prstGeom prst="rect">
            <a:avLst/>
          </a:prstGeom>
        </p:spPr>
        <p:txBody>
          <a:bodyPr lIns="0" rIns="0" tIns="0" bIns="0">
            <a:normAutofit/>
          </a:bodyPr>
          <a:p>
            <a:endParaRPr b="0" lang="bg-BG"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120" y="273600"/>
            <a:ext cx="10969560" cy="1144800"/>
          </a:xfrm>
          <a:prstGeom prst="rect">
            <a:avLst/>
          </a:prstGeom>
        </p:spPr>
        <p:txBody>
          <a:bodyPr lIns="0" rIns="0" tIns="0" bIns="0" anchor="ctr">
            <a:spAutoFit/>
          </a:bodyPr>
          <a:p>
            <a:pPr algn="ctr"/>
            <a:endParaRPr b="0" lang="bg-BG" sz="4400" spc="-1" strike="noStrike">
              <a:latin typeface="Arial"/>
            </a:endParaRPr>
          </a:p>
        </p:txBody>
      </p:sp>
      <p:sp>
        <p:nvSpPr>
          <p:cNvPr id="20" name="PlaceHolder 2"/>
          <p:cNvSpPr>
            <a:spLocks noGrp="1"/>
          </p:cNvSpPr>
          <p:nvPr>
            <p:ph type="body"/>
          </p:nvPr>
        </p:nvSpPr>
        <p:spPr>
          <a:xfrm>
            <a:off x="609120" y="1604520"/>
            <a:ext cx="5352840" cy="1896840"/>
          </a:xfrm>
          <a:prstGeom prst="rect">
            <a:avLst/>
          </a:prstGeom>
        </p:spPr>
        <p:txBody>
          <a:bodyPr lIns="0" rIns="0" tIns="0" bIns="0">
            <a:normAutofit/>
          </a:bodyPr>
          <a:p>
            <a:endParaRPr b="0" lang="bg-BG" sz="3200" spc="-1" strike="noStrike">
              <a:latin typeface="Arial"/>
            </a:endParaRPr>
          </a:p>
        </p:txBody>
      </p:sp>
      <p:sp>
        <p:nvSpPr>
          <p:cNvPr id="21" name="PlaceHolder 3"/>
          <p:cNvSpPr>
            <a:spLocks noGrp="1"/>
          </p:cNvSpPr>
          <p:nvPr>
            <p:ph type="body"/>
          </p:nvPr>
        </p:nvSpPr>
        <p:spPr>
          <a:xfrm>
            <a:off x="6230160" y="1604520"/>
            <a:ext cx="5352840" cy="1896840"/>
          </a:xfrm>
          <a:prstGeom prst="rect">
            <a:avLst/>
          </a:prstGeom>
        </p:spPr>
        <p:txBody>
          <a:bodyPr lIns="0" rIns="0" tIns="0" bIns="0">
            <a:normAutofit/>
          </a:bodyPr>
          <a:p>
            <a:endParaRPr b="0" lang="bg-BG" sz="3200" spc="-1" strike="noStrike">
              <a:latin typeface="Arial"/>
            </a:endParaRPr>
          </a:p>
        </p:txBody>
      </p:sp>
      <p:sp>
        <p:nvSpPr>
          <p:cNvPr id="22" name="PlaceHolder 4"/>
          <p:cNvSpPr>
            <a:spLocks noGrp="1"/>
          </p:cNvSpPr>
          <p:nvPr>
            <p:ph type="body"/>
          </p:nvPr>
        </p:nvSpPr>
        <p:spPr>
          <a:xfrm>
            <a:off x="609120" y="3682080"/>
            <a:ext cx="10969560" cy="1896840"/>
          </a:xfrm>
          <a:prstGeom prst="rect">
            <a:avLst/>
          </a:prstGeom>
        </p:spPr>
        <p:txBody>
          <a:bodyPr lIns="0" rIns="0" tIns="0" bIns="0">
            <a:normAutofit/>
          </a:bodyPr>
          <a:p>
            <a:endParaRPr b="0" lang="bg-BG"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bg-BG" sz="4400" spc="-1" strike="noStrike">
                <a:latin typeface="Arial"/>
              </a:rPr>
              <a:t>Click to edit the title text format</a:t>
            </a:r>
            <a:endParaRPr b="0" lang="bg-BG" sz="4400" spc="-1" strike="noStrike">
              <a:latin typeface="Arial"/>
            </a:endParaRPr>
          </a:p>
        </p:txBody>
      </p:sp>
      <p:sp>
        <p:nvSpPr>
          <p:cNvPr id="1"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bg-BG" sz="3200" spc="-1" strike="noStrike">
                <a:latin typeface="Arial"/>
              </a:rPr>
              <a:t>Click to edit the outline text format</a:t>
            </a:r>
            <a:endParaRPr b="0" lang="bg-BG" sz="3200" spc="-1" strike="noStrike">
              <a:latin typeface="Arial"/>
            </a:endParaRPr>
          </a:p>
          <a:p>
            <a:pPr lvl="1" marL="864000" indent="-324000">
              <a:spcBef>
                <a:spcPts val="1134"/>
              </a:spcBef>
              <a:buClr>
                <a:srgbClr val="ffffff"/>
              </a:buClr>
              <a:buSzPct val="75000"/>
              <a:buFont typeface="Symbol" charset="2"/>
              <a:buChar char=""/>
            </a:pPr>
            <a:r>
              <a:rPr b="0" lang="bg-BG" sz="2800" spc="-1" strike="noStrike">
                <a:latin typeface="Arial"/>
              </a:rPr>
              <a:t>Second Outline Level</a:t>
            </a:r>
            <a:endParaRPr b="0" lang="bg-BG" sz="2800" spc="-1" strike="noStrike">
              <a:latin typeface="Arial"/>
            </a:endParaRPr>
          </a:p>
          <a:p>
            <a:pPr lvl="2" marL="1296000" indent="-288000">
              <a:spcBef>
                <a:spcPts val="850"/>
              </a:spcBef>
              <a:buClr>
                <a:srgbClr val="ffffff"/>
              </a:buClr>
              <a:buSzPct val="45000"/>
              <a:buFont typeface="Wingdings" charset="2"/>
              <a:buChar char=""/>
            </a:pPr>
            <a:r>
              <a:rPr b="0" lang="bg-BG" sz="2400" spc="-1" strike="noStrike">
                <a:latin typeface="Arial"/>
              </a:rPr>
              <a:t>Third Outline Level</a:t>
            </a:r>
            <a:endParaRPr b="0" lang="bg-BG" sz="2400" spc="-1" strike="noStrike">
              <a:latin typeface="Arial"/>
            </a:endParaRPr>
          </a:p>
          <a:p>
            <a:pPr lvl="3" marL="1728000" indent="-216000">
              <a:spcBef>
                <a:spcPts val="567"/>
              </a:spcBef>
              <a:buClr>
                <a:srgbClr val="ffffff"/>
              </a:buClr>
              <a:buSzPct val="75000"/>
              <a:buFont typeface="Symbol" charset="2"/>
              <a:buChar char=""/>
            </a:pPr>
            <a:r>
              <a:rPr b="0" lang="bg-BG" sz="2000" spc="-1" strike="noStrike">
                <a:latin typeface="Arial"/>
              </a:rPr>
              <a:t>Fourth Outline Level</a:t>
            </a:r>
            <a:endParaRPr b="0" lang="bg-BG" sz="2000" spc="-1" strike="noStrike">
              <a:latin typeface="Arial"/>
            </a:endParaRPr>
          </a:p>
          <a:p>
            <a:pPr lvl="4" marL="2160000" indent="-216000">
              <a:spcBef>
                <a:spcPts val="283"/>
              </a:spcBef>
              <a:buClr>
                <a:srgbClr val="ffffff"/>
              </a:buClr>
              <a:buSzPct val="45000"/>
              <a:buFont typeface="Wingdings" charset="2"/>
              <a:buChar char=""/>
            </a:pPr>
            <a:r>
              <a:rPr b="0" lang="bg-BG" sz="2000" spc="-1" strike="noStrike">
                <a:latin typeface="Arial"/>
              </a:rPr>
              <a:t>Fifth Outline Level</a:t>
            </a:r>
            <a:endParaRPr b="0" lang="bg-BG" sz="2000" spc="-1" strike="noStrike">
              <a:latin typeface="Arial"/>
            </a:endParaRPr>
          </a:p>
          <a:p>
            <a:pPr lvl="5" marL="2592000" indent="-216000">
              <a:spcBef>
                <a:spcPts val="283"/>
              </a:spcBef>
              <a:buClr>
                <a:srgbClr val="ffffff"/>
              </a:buClr>
              <a:buSzPct val="45000"/>
              <a:buFont typeface="Wingdings" charset="2"/>
              <a:buChar char=""/>
            </a:pPr>
            <a:r>
              <a:rPr b="0" lang="bg-BG" sz="2000" spc="-1" strike="noStrike">
                <a:latin typeface="Arial"/>
              </a:rPr>
              <a:t>Sixth Outline Level</a:t>
            </a:r>
            <a:endParaRPr b="0" lang="bg-BG" sz="2000" spc="-1" strike="noStrike">
              <a:latin typeface="Arial"/>
            </a:endParaRPr>
          </a:p>
          <a:p>
            <a:pPr lvl="6" marL="3024000" indent="-216000">
              <a:spcBef>
                <a:spcPts val="283"/>
              </a:spcBef>
              <a:buClr>
                <a:srgbClr val="ffffff"/>
              </a:buClr>
              <a:buSzPct val="45000"/>
              <a:buFont typeface="Wingdings" charset="2"/>
              <a:buChar char=""/>
            </a:pPr>
            <a:r>
              <a:rPr b="0" lang="bg-BG" sz="2000" spc="-1" strike="noStrike">
                <a:latin typeface="Arial"/>
              </a:rPr>
              <a:t>Seventh Outline Level</a:t>
            </a:r>
            <a:endParaRPr b="0" lang="bg-B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120" y="273600"/>
            <a:ext cx="10969560" cy="1144800"/>
          </a:xfrm>
          <a:prstGeom prst="rect">
            <a:avLst/>
          </a:prstGeom>
        </p:spPr>
        <p:txBody>
          <a:bodyPr lIns="0" rIns="0" tIns="0" bIns="0" anchor="ctr">
            <a:noAutofit/>
          </a:bodyPr>
          <a:p>
            <a:pPr algn="ctr"/>
            <a:r>
              <a:rPr b="0" lang="bg-BG" sz="4400" spc="-1" strike="noStrike">
                <a:latin typeface="Arial"/>
              </a:rPr>
              <a:t>Click to edit the title text format</a:t>
            </a:r>
            <a:endParaRPr b="0" lang="bg-BG" sz="4400" spc="-1" strike="noStrike">
              <a:latin typeface="Arial"/>
            </a:endParaRPr>
          </a:p>
        </p:txBody>
      </p:sp>
      <p:sp>
        <p:nvSpPr>
          <p:cNvPr id="39" name="PlaceHolder 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bg-BG" sz="3200" spc="-1" strike="noStrike">
                <a:latin typeface="Arial"/>
              </a:rPr>
              <a:t>Click to edit the outline text format</a:t>
            </a:r>
            <a:endParaRPr b="0" lang="bg-BG" sz="3200" spc="-1" strike="noStrike">
              <a:latin typeface="Arial"/>
            </a:endParaRPr>
          </a:p>
          <a:p>
            <a:pPr lvl="1" marL="864000" indent="-324000">
              <a:spcBef>
                <a:spcPts val="1134"/>
              </a:spcBef>
              <a:buClr>
                <a:srgbClr val="ffffff"/>
              </a:buClr>
              <a:buSzPct val="75000"/>
              <a:buFont typeface="Symbol" charset="2"/>
              <a:buChar char=""/>
            </a:pPr>
            <a:r>
              <a:rPr b="0" lang="bg-BG" sz="2800" spc="-1" strike="noStrike">
                <a:latin typeface="Arial"/>
              </a:rPr>
              <a:t>Second Outline Level</a:t>
            </a:r>
            <a:endParaRPr b="0" lang="bg-BG" sz="2800" spc="-1" strike="noStrike">
              <a:latin typeface="Arial"/>
            </a:endParaRPr>
          </a:p>
          <a:p>
            <a:pPr lvl="2" marL="1296000" indent="-288000">
              <a:spcBef>
                <a:spcPts val="850"/>
              </a:spcBef>
              <a:buClr>
                <a:srgbClr val="ffffff"/>
              </a:buClr>
              <a:buSzPct val="45000"/>
              <a:buFont typeface="Wingdings" charset="2"/>
              <a:buChar char=""/>
            </a:pPr>
            <a:r>
              <a:rPr b="0" lang="bg-BG" sz="2400" spc="-1" strike="noStrike">
                <a:latin typeface="Arial"/>
              </a:rPr>
              <a:t>Third Outline Level</a:t>
            </a:r>
            <a:endParaRPr b="0" lang="bg-BG" sz="2400" spc="-1" strike="noStrike">
              <a:latin typeface="Arial"/>
            </a:endParaRPr>
          </a:p>
          <a:p>
            <a:pPr lvl="3" marL="1728000" indent="-216000">
              <a:spcBef>
                <a:spcPts val="567"/>
              </a:spcBef>
              <a:buClr>
                <a:srgbClr val="ffffff"/>
              </a:buClr>
              <a:buSzPct val="75000"/>
              <a:buFont typeface="Symbol" charset="2"/>
              <a:buChar char=""/>
            </a:pPr>
            <a:r>
              <a:rPr b="0" lang="bg-BG" sz="2000" spc="-1" strike="noStrike">
                <a:latin typeface="Arial"/>
              </a:rPr>
              <a:t>Fourth Outline Level</a:t>
            </a:r>
            <a:endParaRPr b="0" lang="bg-BG" sz="2000" spc="-1" strike="noStrike">
              <a:latin typeface="Arial"/>
            </a:endParaRPr>
          </a:p>
          <a:p>
            <a:pPr lvl="4" marL="2160000" indent="-216000">
              <a:spcBef>
                <a:spcPts val="283"/>
              </a:spcBef>
              <a:buClr>
                <a:srgbClr val="ffffff"/>
              </a:buClr>
              <a:buSzPct val="45000"/>
              <a:buFont typeface="Wingdings" charset="2"/>
              <a:buChar char=""/>
            </a:pPr>
            <a:r>
              <a:rPr b="0" lang="bg-BG" sz="2000" spc="-1" strike="noStrike">
                <a:latin typeface="Arial"/>
              </a:rPr>
              <a:t>Fifth Outline Level</a:t>
            </a:r>
            <a:endParaRPr b="0" lang="bg-BG" sz="2000" spc="-1" strike="noStrike">
              <a:latin typeface="Arial"/>
            </a:endParaRPr>
          </a:p>
          <a:p>
            <a:pPr lvl="5" marL="2592000" indent="-216000">
              <a:spcBef>
                <a:spcPts val="283"/>
              </a:spcBef>
              <a:buClr>
                <a:srgbClr val="ffffff"/>
              </a:buClr>
              <a:buSzPct val="45000"/>
              <a:buFont typeface="Wingdings" charset="2"/>
              <a:buChar char=""/>
            </a:pPr>
            <a:r>
              <a:rPr b="0" lang="bg-BG" sz="2000" spc="-1" strike="noStrike">
                <a:latin typeface="Arial"/>
              </a:rPr>
              <a:t>Sixth Outline Level</a:t>
            </a:r>
            <a:endParaRPr b="0" lang="bg-BG" sz="2000" spc="-1" strike="noStrike">
              <a:latin typeface="Arial"/>
            </a:endParaRPr>
          </a:p>
          <a:p>
            <a:pPr lvl="6" marL="3024000" indent="-216000">
              <a:spcBef>
                <a:spcPts val="283"/>
              </a:spcBef>
              <a:buClr>
                <a:srgbClr val="ffffff"/>
              </a:buClr>
              <a:buSzPct val="45000"/>
              <a:buFont typeface="Wingdings" charset="2"/>
              <a:buChar char=""/>
            </a:pPr>
            <a:r>
              <a:rPr b="0" lang="bg-BG" sz="2000" spc="-1" strike="noStrike">
                <a:latin typeface="Arial"/>
              </a:rPr>
              <a:t>Seventh Outline Level</a:t>
            </a:r>
            <a:endParaRPr b="0" lang="bg-B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188640" y="40320"/>
            <a:ext cx="9576720" cy="1110240"/>
          </a:xfrm>
          <a:prstGeom prst="rect">
            <a:avLst/>
          </a:prstGeom>
        </p:spPr>
        <p:txBody>
          <a:bodyPr lIns="0" rIns="0" tIns="0" bIns="0" anchor="ctr">
            <a:noAutofit/>
          </a:bodyPr>
          <a:p>
            <a:pPr algn="ctr"/>
            <a:endParaRPr b="0" lang="bg-BG" sz="4400" spc="-1" strike="noStrike">
              <a:latin typeface="Arial"/>
            </a:endParaRPr>
          </a:p>
        </p:txBody>
      </p:sp>
      <p:sp>
        <p:nvSpPr>
          <p:cNvPr id="77" name="PlaceHolder 2"/>
          <p:cNvSpPr>
            <a:spLocks noGrp="1"/>
          </p:cNvSpPr>
          <p:nvPr>
            <p:ph type="body"/>
          </p:nvPr>
        </p:nvSpPr>
        <p:spPr>
          <a:xfrm>
            <a:off x="190440" y="1151280"/>
            <a:ext cx="11804040" cy="55695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bg-BG" sz="3200" spc="-1" strike="noStrike">
                <a:latin typeface="Arial"/>
              </a:rPr>
              <a:t>Click to edit the outline text format</a:t>
            </a:r>
            <a:endParaRPr b="0" lang="bg-BG" sz="3200" spc="-1" strike="noStrike">
              <a:latin typeface="Arial"/>
            </a:endParaRPr>
          </a:p>
          <a:p>
            <a:pPr lvl="1" marL="864000" indent="-324000">
              <a:spcBef>
                <a:spcPts val="1134"/>
              </a:spcBef>
              <a:buClr>
                <a:srgbClr val="000000"/>
              </a:buClr>
              <a:buSzPct val="75000"/>
              <a:buFont typeface="Symbol" charset="2"/>
              <a:buChar char=""/>
            </a:pPr>
            <a:r>
              <a:rPr b="0" lang="bg-BG" sz="2800" spc="-1" strike="noStrike">
                <a:latin typeface="Arial"/>
              </a:rPr>
              <a:t>Second Outline Level</a:t>
            </a:r>
            <a:endParaRPr b="0" lang="bg-BG" sz="2800" spc="-1" strike="noStrike">
              <a:latin typeface="Arial"/>
            </a:endParaRPr>
          </a:p>
          <a:p>
            <a:pPr lvl="2" marL="1296000" indent="-288000">
              <a:spcBef>
                <a:spcPts val="850"/>
              </a:spcBef>
              <a:buClr>
                <a:srgbClr val="000000"/>
              </a:buClr>
              <a:buSzPct val="45000"/>
              <a:buFont typeface="Wingdings" charset="2"/>
              <a:buChar char=""/>
            </a:pPr>
            <a:r>
              <a:rPr b="0" lang="bg-BG" sz="2400" spc="-1" strike="noStrike">
                <a:latin typeface="Arial"/>
              </a:rPr>
              <a:t>Third Outline Level</a:t>
            </a:r>
            <a:endParaRPr b="0" lang="bg-BG" sz="2400" spc="-1" strike="noStrike">
              <a:latin typeface="Arial"/>
            </a:endParaRPr>
          </a:p>
          <a:p>
            <a:pPr lvl="3" marL="1728000" indent="-216000">
              <a:spcBef>
                <a:spcPts val="567"/>
              </a:spcBef>
              <a:buClr>
                <a:srgbClr val="000000"/>
              </a:buClr>
              <a:buSzPct val="75000"/>
              <a:buFont typeface="Symbol" charset="2"/>
              <a:buChar char=""/>
            </a:pPr>
            <a:r>
              <a:rPr b="0" lang="bg-BG" sz="2000" spc="-1" strike="noStrike">
                <a:latin typeface="Arial"/>
              </a:rPr>
              <a:t>Fourth Outline Level</a:t>
            </a:r>
            <a:endParaRPr b="0" lang="bg-BG" sz="2000" spc="-1" strike="noStrike">
              <a:latin typeface="Arial"/>
            </a:endParaRPr>
          </a:p>
          <a:p>
            <a:pPr lvl="4" marL="2160000" indent="-216000">
              <a:spcBef>
                <a:spcPts val="283"/>
              </a:spcBef>
              <a:buClr>
                <a:srgbClr val="000000"/>
              </a:buClr>
              <a:buSzPct val="45000"/>
              <a:buFont typeface="Wingdings" charset="2"/>
              <a:buChar char=""/>
            </a:pPr>
            <a:r>
              <a:rPr b="0" lang="bg-BG" sz="2000" spc="-1" strike="noStrike">
                <a:latin typeface="Arial"/>
              </a:rPr>
              <a:t>Fifth Outline Level</a:t>
            </a:r>
            <a:endParaRPr b="0" lang="bg-BG" sz="2000" spc="-1" strike="noStrike">
              <a:latin typeface="Arial"/>
            </a:endParaRPr>
          </a:p>
          <a:p>
            <a:pPr lvl="5" marL="2592000" indent="-216000">
              <a:spcBef>
                <a:spcPts val="283"/>
              </a:spcBef>
              <a:buClr>
                <a:srgbClr val="000000"/>
              </a:buClr>
              <a:buSzPct val="45000"/>
              <a:buFont typeface="Wingdings" charset="2"/>
              <a:buChar char=""/>
            </a:pPr>
            <a:r>
              <a:rPr b="0" lang="bg-BG" sz="2000" spc="-1" strike="noStrike">
                <a:latin typeface="Arial"/>
              </a:rPr>
              <a:t>Sixth Outline Level</a:t>
            </a:r>
            <a:endParaRPr b="0" lang="bg-BG" sz="2000" spc="-1" strike="noStrike">
              <a:latin typeface="Arial"/>
            </a:endParaRPr>
          </a:p>
          <a:p>
            <a:pPr lvl="6" marL="3024000" indent="-216000">
              <a:spcBef>
                <a:spcPts val="283"/>
              </a:spcBef>
              <a:buClr>
                <a:srgbClr val="000000"/>
              </a:buClr>
              <a:buSzPct val="45000"/>
              <a:buFont typeface="Wingdings" charset="2"/>
              <a:buChar char=""/>
            </a:pPr>
            <a:r>
              <a:rPr b="0" lang="bg-BG" sz="2000" spc="-1" strike="noStrike">
                <a:latin typeface="Arial"/>
              </a:rPr>
              <a:t>Seventh Outline Level</a:t>
            </a:r>
            <a:endParaRPr b="0" lang="bg-B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4" name="CustomShape 1"/>
          <p:cNvSpPr/>
          <p:nvPr/>
        </p:nvSpPr>
        <p:spPr>
          <a:xfrm rot="322800">
            <a:off x="10053720" y="2253960"/>
            <a:ext cx="327240" cy="3945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bg-BG" sz="2000" spc="-1" strike="noStrike">
                <a:solidFill>
                  <a:srgbClr val="603a14"/>
                </a:solidFill>
                <a:latin typeface="Calibri"/>
                <a:ea typeface="DejaVu Sans"/>
              </a:rPr>
              <a:t>?</a:t>
            </a:r>
            <a:endParaRPr b="0" lang="bg-BG" sz="2000" spc="-1" strike="noStrike">
              <a:latin typeface="Arial"/>
            </a:endParaRPr>
          </a:p>
        </p:txBody>
      </p:sp>
      <p:sp>
        <p:nvSpPr>
          <p:cNvPr id="115" name="CustomShape 2"/>
          <p:cNvSpPr/>
          <p:nvPr/>
        </p:nvSpPr>
        <p:spPr>
          <a:xfrm rot="20630400">
            <a:off x="7554600" y="4340520"/>
            <a:ext cx="327240" cy="39528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bg-BG" sz="2000" spc="-1" strike="noStrike">
                <a:solidFill>
                  <a:srgbClr val="603a14"/>
                </a:solidFill>
                <a:latin typeface="Calibri"/>
                <a:ea typeface="DejaVu Sans"/>
              </a:rPr>
              <a:t>?</a:t>
            </a:r>
            <a:endParaRPr b="0" lang="bg-BG" sz="2000" spc="-1" strike="noStrike">
              <a:latin typeface="Arial"/>
            </a:endParaRPr>
          </a:p>
        </p:txBody>
      </p:sp>
      <p:sp>
        <p:nvSpPr>
          <p:cNvPr id="116" name="CustomShape 3"/>
          <p:cNvSpPr/>
          <p:nvPr/>
        </p:nvSpPr>
        <p:spPr>
          <a:xfrm>
            <a:off x="11497680" y="4679640"/>
            <a:ext cx="259920" cy="2725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bg-BG" sz="1200" spc="-1" strike="noStrike">
                <a:solidFill>
                  <a:srgbClr val="603a14"/>
                </a:solidFill>
                <a:latin typeface="Calibri"/>
                <a:ea typeface="DejaVu Sans"/>
              </a:rPr>
              <a:t>?</a:t>
            </a:r>
            <a:endParaRPr b="0" lang="bg-BG" sz="1200" spc="-1" strike="noStrike">
              <a:latin typeface="Arial"/>
            </a:endParaRPr>
          </a:p>
        </p:txBody>
      </p:sp>
      <p:sp>
        <p:nvSpPr>
          <p:cNvPr id="117" name="CustomShape 4"/>
          <p:cNvSpPr/>
          <p:nvPr/>
        </p:nvSpPr>
        <p:spPr>
          <a:xfrm rot="20971200">
            <a:off x="6090840" y="6108480"/>
            <a:ext cx="273600" cy="30348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bg-BG" sz="1400" spc="-1" strike="noStrike">
                <a:solidFill>
                  <a:srgbClr val="603a14"/>
                </a:solidFill>
                <a:latin typeface="Calibri"/>
                <a:ea typeface="DejaVu Sans"/>
              </a:rPr>
              <a:t>?</a:t>
            </a:r>
            <a:endParaRPr b="0" lang="bg-BG" sz="1400" spc="-1" strike="noStrike">
              <a:latin typeface="Arial"/>
            </a:endParaRPr>
          </a:p>
        </p:txBody>
      </p:sp>
      <p:sp>
        <p:nvSpPr>
          <p:cNvPr id="118" name="CustomShape 5"/>
          <p:cNvSpPr/>
          <p:nvPr/>
        </p:nvSpPr>
        <p:spPr>
          <a:xfrm rot="568800">
            <a:off x="9145440" y="4032720"/>
            <a:ext cx="311760" cy="3639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bg-BG" sz="1800" spc="-1" strike="noStrike">
                <a:solidFill>
                  <a:srgbClr val="603a14"/>
                </a:solidFill>
                <a:latin typeface="Calibri"/>
                <a:ea typeface="DejaVu Sans"/>
              </a:rPr>
              <a:t>?</a:t>
            </a:r>
            <a:endParaRPr b="0" lang="bg-BG" sz="1800" spc="-1" strike="noStrike">
              <a:latin typeface="Arial"/>
            </a:endParaRPr>
          </a:p>
        </p:txBody>
      </p:sp>
      <p:sp>
        <p:nvSpPr>
          <p:cNvPr id="119" name="CustomShape 6"/>
          <p:cNvSpPr/>
          <p:nvPr/>
        </p:nvSpPr>
        <p:spPr>
          <a:xfrm rot="219600">
            <a:off x="7032240" y="2560320"/>
            <a:ext cx="356040" cy="45540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1" lang="bg-BG" sz="2400" spc="-1" strike="noStrike">
                <a:solidFill>
                  <a:srgbClr val="603a14"/>
                </a:solidFill>
                <a:latin typeface="Calibri"/>
                <a:ea typeface="DejaVu Sans"/>
              </a:rPr>
              <a:t>?</a:t>
            </a:r>
            <a:endParaRPr b="0" lang="bg-BG" sz="2400" spc="-1" strike="noStrike">
              <a:latin typeface="Arial"/>
            </a:endParaRPr>
          </a:p>
        </p:txBody>
      </p:sp>
      <p:sp>
        <p:nvSpPr>
          <p:cNvPr id="120" name="CustomShape 7"/>
          <p:cNvSpPr/>
          <p:nvPr/>
        </p:nvSpPr>
        <p:spPr>
          <a:xfrm rot="20972400">
            <a:off x="11751120" y="2320200"/>
            <a:ext cx="273600" cy="30348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bg-BG" sz="1400" spc="-1" strike="noStrike">
                <a:solidFill>
                  <a:srgbClr val="603a14"/>
                </a:solidFill>
                <a:latin typeface="Calibri"/>
                <a:ea typeface="DejaVu Sans"/>
              </a:rPr>
              <a:t>?</a:t>
            </a:r>
            <a:endParaRPr b="0" lang="bg-BG" sz="1400" spc="-1" strike="noStrike">
              <a:latin typeface="Arial"/>
            </a:endParaRPr>
          </a:p>
        </p:txBody>
      </p:sp>
      <p:sp>
        <p:nvSpPr>
          <p:cNvPr id="121" name="CustomShape 8"/>
          <p:cNvSpPr/>
          <p:nvPr/>
        </p:nvSpPr>
        <p:spPr>
          <a:xfrm rot="562200">
            <a:off x="11772000" y="3447720"/>
            <a:ext cx="259920" cy="2721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bg-BG" sz="1200" spc="-1" strike="noStrike">
                <a:solidFill>
                  <a:srgbClr val="603a14"/>
                </a:solidFill>
                <a:latin typeface="Calibri"/>
                <a:ea typeface="DejaVu Sans"/>
              </a:rPr>
              <a:t>?</a:t>
            </a:r>
            <a:endParaRPr b="0" lang="bg-BG" sz="1200" spc="-1" strike="noStrike">
              <a:latin typeface="Arial"/>
            </a:endParaRPr>
          </a:p>
        </p:txBody>
      </p:sp>
      <p:sp>
        <p:nvSpPr>
          <p:cNvPr id="122" name="CustomShape 9"/>
          <p:cNvSpPr/>
          <p:nvPr/>
        </p:nvSpPr>
        <p:spPr>
          <a:xfrm rot="571200">
            <a:off x="11134080" y="5626440"/>
            <a:ext cx="273600" cy="302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bg-BG" sz="1400" spc="-1" strike="noStrike">
                <a:solidFill>
                  <a:srgbClr val="603a14"/>
                </a:solidFill>
                <a:latin typeface="Calibri"/>
                <a:ea typeface="DejaVu Sans"/>
              </a:rPr>
              <a:t>?</a:t>
            </a:r>
            <a:endParaRPr b="0" lang="bg-BG" sz="1400" spc="-1" strike="noStrike">
              <a:latin typeface="Arial"/>
            </a:endParaRPr>
          </a:p>
        </p:txBody>
      </p:sp>
      <p:sp>
        <p:nvSpPr>
          <p:cNvPr id="123" name="CustomShape 10"/>
          <p:cNvSpPr/>
          <p:nvPr/>
        </p:nvSpPr>
        <p:spPr>
          <a:xfrm rot="20949600">
            <a:off x="2942280" y="3237840"/>
            <a:ext cx="4540320" cy="947520"/>
          </a:xfrm>
          <a:prstGeom prst="rect">
            <a:avLst/>
          </a:prstGeom>
          <a:noFill/>
          <a:ln>
            <a:noFill/>
          </a:ln>
        </p:spPr>
        <p:style>
          <a:lnRef idx="0"/>
          <a:fillRef idx="0"/>
          <a:effectRef idx="0"/>
          <a:fontRef idx="minor"/>
        </p:style>
        <p:txBody>
          <a:bodyPr wrap="none" lIns="0" rIns="0" tIns="0" bIns="0" anchor="ctr">
            <a:noAutofit/>
          </a:bodyPr>
          <a:p>
            <a:pPr algn="ctr">
              <a:lnSpc>
                <a:spcPct val="100000"/>
              </a:lnSpc>
            </a:pPr>
            <a:r>
              <a:rPr b="1" lang="bg-BG" sz="6600" spc="-1" strike="noStrike">
                <a:solidFill>
                  <a:srgbClr val="f3be60"/>
                </a:solidFill>
                <a:latin typeface="Calibri"/>
                <a:ea typeface="DejaVu Sans"/>
              </a:rPr>
              <a:t>Въпроси?</a:t>
            </a:r>
            <a:endParaRPr b="0" lang="bg-BG" sz="6600" spc="-1" strike="noStrike">
              <a:latin typeface="Arial"/>
            </a:endParaRPr>
          </a:p>
        </p:txBody>
      </p:sp>
      <p:pic>
        <p:nvPicPr>
          <p:cNvPr id="124" name="Picture 17" descr=""/>
          <p:cNvPicPr/>
          <p:nvPr/>
        </p:nvPicPr>
        <p:blipFill>
          <a:blip r:embed="rId3"/>
          <a:stretch/>
        </p:blipFill>
        <p:spPr>
          <a:xfrm rot="20967600">
            <a:off x="503640" y="2017440"/>
            <a:ext cx="2848680" cy="3304800"/>
          </a:xfrm>
          <a:prstGeom prst="rect">
            <a:avLst/>
          </a:prstGeom>
          <a:ln>
            <a:noFill/>
          </a:ln>
        </p:spPr>
      </p:pic>
      <p:sp>
        <p:nvSpPr>
          <p:cNvPr id="125" name="PlaceHolder 11"/>
          <p:cNvSpPr>
            <a:spLocks noGrp="1"/>
          </p:cNvSpPr>
          <p:nvPr>
            <p:ph type="title"/>
          </p:nvPr>
        </p:nvSpPr>
        <p:spPr>
          <a:xfrm>
            <a:off x="609120" y="273600"/>
            <a:ext cx="10969560" cy="1144800"/>
          </a:xfrm>
          <a:prstGeom prst="rect">
            <a:avLst/>
          </a:prstGeom>
        </p:spPr>
        <p:txBody>
          <a:bodyPr lIns="0" rIns="0" tIns="0" bIns="0" anchor="ctr">
            <a:noAutofit/>
          </a:bodyPr>
          <a:p>
            <a:pPr algn="ctr"/>
            <a:r>
              <a:rPr b="0" lang="bg-BG" sz="4400" spc="-1" strike="noStrike">
                <a:latin typeface="Arial"/>
              </a:rPr>
              <a:t>Click to edit the title text format</a:t>
            </a:r>
            <a:endParaRPr b="0" lang="bg-BG" sz="4400" spc="-1" strike="noStrike">
              <a:latin typeface="Arial"/>
            </a:endParaRPr>
          </a:p>
        </p:txBody>
      </p:sp>
      <p:sp>
        <p:nvSpPr>
          <p:cNvPr id="126" name="PlaceHolder 12"/>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bg-BG" sz="3200" spc="-1" strike="noStrike">
                <a:latin typeface="Arial"/>
              </a:rPr>
              <a:t>Click to edit the outline text format</a:t>
            </a:r>
            <a:endParaRPr b="0" lang="bg-BG" sz="3200" spc="-1" strike="noStrike">
              <a:latin typeface="Arial"/>
            </a:endParaRPr>
          </a:p>
          <a:p>
            <a:pPr lvl="1" marL="864000" indent="-324000">
              <a:spcBef>
                <a:spcPts val="1134"/>
              </a:spcBef>
              <a:buClr>
                <a:srgbClr val="ffffff"/>
              </a:buClr>
              <a:buSzPct val="75000"/>
              <a:buFont typeface="Symbol" charset="2"/>
              <a:buChar char=""/>
            </a:pPr>
            <a:r>
              <a:rPr b="0" lang="bg-BG" sz="2800" spc="-1" strike="noStrike">
                <a:latin typeface="Arial"/>
              </a:rPr>
              <a:t>Second Outline Level</a:t>
            </a:r>
            <a:endParaRPr b="0" lang="bg-BG" sz="2800" spc="-1" strike="noStrike">
              <a:latin typeface="Arial"/>
            </a:endParaRPr>
          </a:p>
          <a:p>
            <a:pPr lvl="2" marL="1296000" indent="-288000">
              <a:spcBef>
                <a:spcPts val="850"/>
              </a:spcBef>
              <a:buClr>
                <a:srgbClr val="ffffff"/>
              </a:buClr>
              <a:buSzPct val="45000"/>
              <a:buFont typeface="Wingdings" charset="2"/>
              <a:buChar char=""/>
            </a:pPr>
            <a:r>
              <a:rPr b="0" lang="bg-BG" sz="2400" spc="-1" strike="noStrike">
                <a:latin typeface="Arial"/>
              </a:rPr>
              <a:t>Third Outline Level</a:t>
            </a:r>
            <a:endParaRPr b="0" lang="bg-BG" sz="2400" spc="-1" strike="noStrike">
              <a:latin typeface="Arial"/>
            </a:endParaRPr>
          </a:p>
          <a:p>
            <a:pPr lvl="3" marL="1728000" indent="-216000">
              <a:spcBef>
                <a:spcPts val="567"/>
              </a:spcBef>
              <a:buClr>
                <a:srgbClr val="ffffff"/>
              </a:buClr>
              <a:buSzPct val="75000"/>
              <a:buFont typeface="Symbol" charset="2"/>
              <a:buChar char=""/>
            </a:pPr>
            <a:r>
              <a:rPr b="0" lang="bg-BG" sz="2000" spc="-1" strike="noStrike">
                <a:latin typeface="Arial"/>
              </a:rPr>
              <a:t>Fourth Outline Level</a:t>
            </a:r>
            <a:endParaRPr b="0" lang="bg-BG" sz="2000" spc="-1" strike="noStrike">
              <a:latin typeface="Arial"/>
            </a:endParaRPr>
          </a:p>
          <a:p>
            <a:pPr lvl="4" marL="2160000" indent="-216000">
              <a:spcBef>
                <a:spcPts val="283"/>
              </a:spcBef>
              <a:buClr>
                <a:srgbClr val="ffffff"/>
              </a:buClr>
              <a:buSzPct val="45000"/>
              <a:buFont typeface="Wingdings" charset="2"/>
              <a:buChar char=""/>
            </a:pPr>
            <a:r>
              <a:rPr b="0" lang="bg-BG" sz="2000" spc="-1" strike="noStrike">
                <a:latin typeface="Arial"/>
              </a:rPr>
              <a:t>Fifth Outline Level</a:t>
            </a:r>
            <a:endParaRPr b="0" lang="bg-BG" sz="2000" spc="-1" strike="noStrike">
              <a:latin typeface="Arial"/>
            </a:endParaRPr>
          </a:p>
          <a:p>
            <a:pPr lvl="5" marL="2592000" indent="-216000">
              <a:spcBef>
                <a:spcPts val="283"/>
              </a:spcBef>
              <a:buClr>
                <a:srgbClr val="ffffff"/>
              </a:buClr>
              <a:buSzPct val="45000"/>
              <a:buFont typeface="Wingdings" charset="2"/>
              <a:buChar char=""/>
            </a:pPr>
            <a:r>
              <a:rPr b="0" lang="bg-BG" sz="2000" spc="-1" strike="noStrike">
                <a:latin typeface="Arial"/>
              </a:rPr>
              <a:t>Sixth Outline Level</a:t>
            </a:r>
            <a:endParaRPr b="0" lang="bg-BG" sz="2000" spc="-1" strike="noStrike">
              <a:latin typeface="Arial"/>
            </a:endParaRPr>
          </a:p>
          <a:p>
            <a:pPr lvl="6" marL="3024000" indent="-216000">
              <a:spcBef>
                <a:spcPts val="283"/>
              </a:spcBef>
              <a:buClr>
                <a:srgbClr val="ffffff"/>
              </a:buClr>
              <a:buSzPct val="45000"/>
              <a:buFont typeface="Wingdings" charset="2"/>
              <a:buChar char=""/>
            </a:pPr>
            <a:r>
              <a:rPr b="0" lang="bg-BG" sz="2000" spc="-1" strike="noStrike">
                <a:latin typeface="Arial"/>
              </a:rPr>
              <a:t>Seventh Outline Level</a:t>
            </a:r>
            <a:endParaRPr b="0" lang="bg-BG"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hyperlink" Target="https://it-kariera.mon.bg/e-learning/" TargetMode="External"/><Relationship Id="rId4" Type="http://schemas.openxmlformats.org/officeDocument/2006/relationships/image" Target="../media/image7.png"/><Relationship Id="rId5" Type="http://schemas.openxmlformats.org/officeDocument/2006/relationships/slideLayout" Target="../slideLayouts/slideLayout2.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it-kariera.mon.bg/e-learning/" TargetMode="External"/><Relationship Id="rId2" Type="http://schemas.openxmlformats.org/officeDocument/2006/relationships/slideLayout" Target="../slideLayouts/slideLayout3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creativecommons.org/licenses/by-nc-sa/4.0/" TargetMode="External"/><Relationship Id="rId2" Type="http://schemas.openxmlformats.org/officeDocument/2006/relationships/hyperlink" Target="http://creativecommons.org/licenses/by-nc-sa/4.0/" TargetMode="External"/><Relationship Id="rId3" Type="http://schemas.openxmlformats.org/officeDocument/2006/relationships/hyperlink" Target="http://creativecommons.org/licenses/by-nc-sa/4.0/" TargetMode="External"/><Relationship Id="rId4" Type="http://schemas.openxmlformats.org/officeDocument/2006/relationships/image" Target="../media/image25.png"/><Relationship Id="rId5" Type="http://schemas.openxmlformats.org/officeDocument/2006/relationships/slideLayout" Target="../slideLayouts/slideLayout13.xml"/><Relationship Id="rId6" Type="http://schemas.openxmlformats.org/officeDocument/2006/relationships/notesSlide" Target="../notesSlides/notesSlide18.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912960" y="457200"/>
            <a:ext cx="10576440" cy="787320"/>
          </a:xfrm>
          <a:prstGeom prst="rect">
            <a:avLst/>
          </a:prstGeom>
          <a:noFill/>
          <a:ln>
            <a:noFill/>
          </a:ln>
        </p:spPr>
        <p:style>
          <a:lnRef idx="0"/>
          <a:fillRef idx="0"/>
          <a:effectRef idx="0"/>
          <a:fontRef idx="minor"/>
        </p:style>
        <p:txBody>
          <a:bodyPr lIns="0" rIns="0" tIns="0" bIns="0" anchor="ctr">
            <a:noAutofit/>
          </a:bodyPr>
          <a:p>
            <a:pPr algn="r">
              <a:lnSpc>
                <a:spcPct val="100000"/>
              </a:lnSpc>
            </a:pPr>
            <a:r>
              <a:rPr b="1" lang="bg-BG" sz="4800" spc="-1" strike="noStrike">
                <a:solidFill>
                  <a:srgbClr val="f6d18e"/>
                </a:solidFill>
                <a:latin typeface="Calibri"/>
              </a:rPr>
              <a:t>Потенциометри и аналогов вход</a:t>
            </a:r>
            <a:endParaRPr b="0" lang="bg-BG" sz="4800" spc="-1" strike="noStrike">
              <a:latin typeface="Arial"/>
            </a:endParaRPr>
          </a:p>
        </p:txBody>
      </p:sp>
      <p:sp>
        <p:nvSpPr>
          <p:cNvPr id="170" name="CustomShape 2"/>
          <p:cNvSpPr/>
          <p:nvPr/>
        </p:nvSpPr>
        <p:spPr>
          <a:xfrm>
            <a:off x="3579840" y="1554120"/>
            <a:ext cx="7909560" cy="803160"/>
          </a:xfrm>
          <a:prstGeom prst="rect">
            <a:avLst/>
          </a:prstGeom>
          <a:noFill/>
          <a:ln>
            <a:noFill/>
          </a:ln>
        </p:spPr>
        <p:style>
          <a:lnRef idx="0"/>
          <a:fillRef idx="0"/>
          <a:effectRef idx="0"/>
          <a:fontRef idx="minor"/>
        </p:style>
        <p:txBody>
          <a:bodyPr lIns="0" rIns="0" tIns="0" bIns="0">
            <a:noAutofit/>
          </a:bodyPr>
          <a:p>
            <a:pPr algn="r">
              <a:lnSpc>
                <a:spcPct val="100000"/>
              </a:lnSpc>
            </a:pPr>
            <a:r>
              <a:rPr b="0" lang="bg-BG" sz="4000" spc="197" strike="noStrike">
                <a:solidFill>
                  <a:srgbClr val="f0a22e"/>
                </a:solidFill>
                <a:latin typeface="Calibri"/>
              </a:rPr>
              <a:t>Електроника</a:t>
            </a:r>
            <a:endParaRPr b="0" lang="bg-BG" sz="4000" spc="-1" strike="noStrike">
              <a:latin typeface="Arial"/>
            </a:endParaRPr>
          </a:p>
        </p:txBody>
      </p:sp>
      <p:pic>
        <p:nvPicPr>
          <p:cNvPr id="171" name="Picture 17" descr=""/>
          <p:cNvPicPr/>
          <p:nvPr/>
        </p:nvPicPr>
        <p:blipFill>
          <a:blip r:embed="rId1"/>
          <a:stretch/>
        </p:blipFill>
        <p:spPr>
          <a:xfrm>
            <a:off x="5804280" y="3583440"/>
            <a:ext cx="1828800" cy="2006280"/>
          </a:xfrm>
          <a:prstGeom prst="rect">
            <a:avLst/>
          </a:prstGeom>
          <a:ln>
            <a:noFill/>
          </a:ln>
        </p:spPr>
      </p:pic>
      <p:pic>
        <p:nvPicPr>
          <p:cNvPr id="172" name="Picture 4" descr=""/>
          <p:cNvPicPr/>
          <p:nvPr/>
        </p:nvPicPr>
        <p:blipFill>
          <a:blip r:embed="rId2"/>
          <a:stretch/>
        </p:blipFill>
        <p:spPr>
          <a:xfrm>
            <a:off x="760320" y="4035600"/>
            <a:ext cx="2174760" cy="760320"/>
          </a:xfrm>
          <a:prstGeom prst="rect">
            <a:avLst/>
          </a:prstGeom>
          <a:ln>
            <a:solidFill>
              <a:srgbClr val="376092">
                <a:alpha val="50000"/>
              </a:srgbClr>
            </a:solidFill>
          </a:ln>
        </p:spPr>
      </p:pic>
      <p:sp>
        <p:nvSpPr>
          <p:cNvPr id="173" name="CustomShape 3"/>
          <p:cNvSpPr/>
          <p:nvPr/>
        </p:nvSpPr>
        <p:spPr>
          <a:xfrm>
            <a:off x="775080" y="4968000"/>
            <a:ext cx="3186720" cy="422640"/>
          </a:xfrm>
          <a:prstGeom prst="rect">
            <a:avLst/>
          </a:prstGeom>
          <a:noFill/>
          <a:ln>
            <a:noFill/>
          </a:ln>
        </p:spPr>
        <p:style>
          <a:lnRef idx="0"/>
          <a:fillRef idx="0"/>
          <a:effectRef idx="0"/>
          <a:fontRef idx="minor"/>
        </p:style>
        <p:txBody>
          <a:bodyPr lIns="36000" rIns="36000" tIns="36000" bIns="36000" anchor="ctr">
            <a:noAutofit/>
          </a:bodyPr>
          <a:p>
            <a:pPr>
              <a:lnSpc>
                <a:spcPct val="105000"/>
              </a:lnSpc>
            </a:pPr>
            <a:r>
              <a:rPr b="1" lang="bg-BG" sz="2300" spc="-1" strike="noStrike">
                <a:solidFill>
                  <a:srgbClr val="f4b36c"/>
                </a:solidFill>
                <a:latin typeface="Calibri"/>
                <a:ea typeface="DejaVu Sans"/>
              </a:rPr>
              <a:t>Учителски екип</a:t>
            </a:r>
            <a:endParaRPr b="0" lang="bg-BG" sz="2300" spc="-1" strike="noStrike">
              <a:latin typeface="Arial"/>
            </a:endParaRPr>
          </a:p>
        </p:txBody>
      </p:sp>
      <p:sp>
        <p:nvSpPr>
          <p:cNvPr id="174" name="CustomShape 4"/>
          <p:cNvSpPr/>
          <p:nvPr/>
        </p:nvSpPr>
        <p:spPr>
          <a:xfrm>
            <a:off x="775080" y="5205600"/>
            <a:ext cx="3186720" cy="695880"/>
          </a:xfrm>
          <a:prstGeom prst="rect">
            <a:avLst/>
          </a:prstGeom>
          <a:noFill/>
          <a:ln>
            <a:noFill/>
          </a:ln>
        </p:spPr>
        <p:style>
          <a:lnRef idx="0"/>
          <a:fillRef idx="0"/>
          <a:effectRef idx="0"/>
          <a:fontRef idx="minor"/>
        </p:style>
        <p:txBody>
          <a:bodyPr lIns="36000" rIns="36000" tIns="36000" bIns="36000" anchor="ctr">
            <a:noAutofit/>
          </a:bodyPr>
          <a:p>
            <a:pPr>
              <a:lnSpc>
                <a:spcPct val="105000"/>
              </a:lnSpc>
            </a:pPr>
            <a:r>
              <a:rPr b="1" lang="bg-BG" sz="2000" spc="-1" strike="noStrike">
                <a:solidFill>
                  <a:srgbClr val="f9daab"/>
                </a:solidFill>
                <a:latin typeface="Calibri"/>
                <a:ea typeface="DejaVu Sans"/>
              </a:rPr>
              <a:t>Обучение за ИТ кариера</a:t>
            </a:r>
            <a:endParaRPr b="0" lang="bg-BG" sz="2000" spc="-1" strike="noStrike">
              <a:latin typeface="Arial"/>
            </a:endParaRPr>
          </a:p>
        </p:txBody>
      </p:sp>
      <p:sp>
        <p:nvSpPr>
          <p:cNvPr id="175" name="CustomShape 5"/>
          <p:cNvSpPr/>
          <p:nvPr/>
        </p:nvSpPr>
        <p:spPr>
          <a:xfrm>
            <a:off x="775080" y="5705280"/>
            <a:ext cx="3809160" cy="346680"/>
          </a:xfrm>
          <a:prstGeom prst="rect">
            <a:avLst/>
          </a:prstGeom>
          <a:noFill/>
          <a:ln>
            <a:noFill/>
          </a:ln>
        </p:spPr>
        <p:style>
          <a:lnRef idx="0"/>
          <a:fillRef idx="0"/>
          <a:effectRef idx="0"/>
          <a:fontRef idx="minor"/>
        </p:style>
        <p:txBody>
          <a:bodyPr lIns="36000" rIns="36000" tIns="36000" bIns="36000" anchor="ctr">
            <a:noAutofit/>
          </a:bodyPr>
          <a:p>
            <a:pPr>
              <a:lnSpc>
                <a:spcPct val="105000"/>
              </a:lnSpc>
            </a:pPr>
            <a:r>
              <a:rPr b="1" lang="bg-BG" sz="1800" spc="-1" strike="noStrike" u="sng">
                <a:solidFill>
                  <a:srgbClr val="0000ff"/>
                </a:solidFill>
                <a:uFill>
                  <a:solidFill>
                    <a:srgbClr val="ffffff"/>
                  </a:solidFill>
                </a:uFill>
                <a:latin typeface="Calibri"/>
                <a:ea typeface="DejaVu Sans"/>
                <a:hlinkClick r:id="rId3"/>
              </a:rPr>
              <a:t>https://it-kariera.mon.bg/e-learning/</a:t>
            </a:r>
            <a:endParaRPr b="0" lang="bg-BG" sz="1800" spc="-1" strike="noStrike">
              <a:latin typeface="Arial"/>
            </a:endParaRPr>
          </a:p>
        </p:txBody>
      </p:sp>
      <p:pic>
        <p:nvPicPr>
          <p:cNvPr id="176" name="" descr=""/>
          <p:cNvPicPr/>
          <p:nvPr/>
        </p:nvPicPr>
        <p:blipFill>
          <a:blip r:embed="rId4"/>
          <a:stretch/>
        </p:blipFill>
        <p:spPr>
          <a:xfrm>
            <a:off x="7772400" y="3108960"/>
            <a:ext cx="4211280" cy="246852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Аналогов и Цифров сигнал</a:t>
            </a:r>
            <a:endParaRPr b="0" lang="bg-BG" sz="4000" spc="-1" strike="noStrike">
              <a:latin typeface="Arial"/>
            </a:endParaRPr>
          </a:p>
        </p:txBody>
      </p:sp>
      <p:sp>
        <p:nvSpPr>
          <p:cNvPr id="216"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217" name="TextShape 3"/>
          <p:cNvSpPr txBox="1"/>
          <p:nvPr/>
        </p:nvSpPr>
        <p:spPr>
          <a:xfrm>
            <a:off x="365760" y="1228680"/>
            <a:ext cx="9418320" cy="4056840"/>
          </a:xfrm>
          <a:prstGeom prst="rect">
            <a:avLst/>
          </a:prstGeom>
          <a:noFill/>
          <a:ln>
            <a:noFill/>
          </a:ln>
        </p:spPr>
        <p:txBody>
          <a:bodyPr lIns="90000" rIns="90000" tIns="45000" bIns="45000">
            <a:spAutoFit/>
          </a:bodyPr>
          <a:p>
            <a:r>
              <a:rPr b="0" lang="bg-BG" sz="2000" spc="-1" strike="noStrike">
                <a:latin typeface="Arial"/>
              </a:rPr>
              <a:t>Аналогов сигнал</a:t>
            </a:r>
            <a:endParaRPr b="0" lang="bg-BG" sz="2000" spc="-1" strike="noStrike">
              <a:latin typeface="Arial"/>
            </a:endParaRPr>
          </a:p>
          <a:p>
            <a:endParaRPr b="0" lang="bg-BG" sz="2000" spc="-1" strike="noStrike">
              <a:latin typeface="Arial"/>
            </a:endParaRPr>
          </a:p>
          <a:p>
            <a:r>
              <a:rPr b="0" lang="bg-BG" sz="2000" spc="-1" strike="noStrike">
                <a:latin typeface="Arial"/>
              </a:rPr>
              <a:t>-  Има безкраен брой стойности във времето;</a:t>
            </a:r>
            <a:endParaRPr b="0" lang="bg-BG" sz="2000" spc="-1" strike="noStrike">
              <a:latin typeface="Arial"/>
            </a:endParaRPr>
          </a:p>
          <a:p>
            <a:r>
              <a:rPr b="0" lang="bg-BG" sz="2000" spc="-1" strike="noStrike">
                <a:latin typeface="Arial"/>
              </a:rPr>
              <a:t>-  Непрекъснат сигнал;</a:t>
            </a:r>
            <a:endParaRPr b="0" lang="bg-BG" sz="2000" spc="-1" strike="noStrike">
              <a:latin typeface="Arial"/>
            </a:endParaRPr>
          </a:p>
          <a:p>
            <a:r>
              <a:rPr b="0" lang="bg-BG" sz="2000" spc="-1" strike="noStrike">
                <a:latin typeface="Arial"/>
              </a:rPr>
              <a:t>-  Не може да бъде обработван от цифровата схемотехника – микропроцесори;</a:t>
            </a:r>
            <a:endParaRPr b="0" lang="bg-BG" sz="2000" spc="-1" strike="noStrike">
              <a:latin typeface="Arial"/>
            </a:endParaRPr>
          </a:p>
          <a:p>
            <a:r>
              <a:rPr b="0" lang="bg-BG" sz="2000" spc="-1" strike="noStrike">
                <a:latin typeface="Arial"/>
              </a:rPr>
              <a:t>-  Микропроцесорите работят с конкретни и точно дефинирани числа;</a:t>
            </a:r>
            <a:endParaRPr b="0" lang="bg-BG" sz="2000" spc="-1" strike="noStrike">
              <a:latin typeface="Arial"/>
            </a:endParaRPr>
          </a:p>
          <a:p>
            <a:r>
              <a:rPr b="0" lang="bg-BG" sz="2000" spc="-1" strike="noStrike">
                <a:latin typeface="Arial"/>
              </a:rPr>
              <a:t>-  Нужни са допълнителни стъпки за преобразуване на аналогов сигнал до такъв, подходящ за микроконтролер;</a:t>
            </a:r>
            <a:endParaRPr b="0" lang="bg-BG" sz="2000" spc="-1" strike="noStrike">
              <a:latin typeface="Arial"/>
            </a:endParaRPr>
          </a:p>
          <a:p>
            <a:r>
              <a:rPr b="0" lang="bg-BG" sz="2000" spc="-1" strike="noStrike">
                <a:latin typeface="Arial"/>
              </a:rPr>
              <a:t>-  Процесът на преобразуване на аналогов сигнал в цифров се нарича дискретизация</a:t>
            </a:r>
            <a:endParaRPr b="0" lang="bg-BG" sz="2000" spc="-1" strike="noStrike">
              <a:latin typeface="Arial"/>
            </a:endParaRPr>
          </a:p>
          <a:p>
            <a:r>
              <a:rPr b="0" lang="bg-BG" sz="2000" spc="-1" strike="noStrike">
                <a:latin typeface="Arial"/>
              </a:rPr>
              <a:t>-  Нужни са допълнителни електронни схеми за постигане на тази цел – аналогово-цифрво преобразувател (ЦАП);</a:t>
            </a:r>
            <a:endParaRPr b="0" lang="bg-BG" sz="2000" spc="-1" strike="noStrike">
              <a:latin typeface="Arial"/>
            </a:endParaRPr>
          </a:p>
          <a:p>
            <a:r>
              <a:rPr b="0" lang="bg-BG" sz="2000" spc="-1" strike="noStrike">
                <a:latin typeface="Arial"/>
              </a:rPr>
              <a:t>-  Ардуино има вграден ЦАП с 6 входа.</a:t>
            </a:r>
            <a:endParaRPr b="0" lang="bg-BG"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188640" y="40320"/>
            <a:ext cx="1197288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Аналогово-цифров преобразувател</a:t>
            </a:r>
            <a:endParaRPr b="0" lang="bg-BG" sz="4000" spc="-1" strike="noStrike">
              <a:latin typeface="Arial"/>
            </a:endParaRPr>
          </a:p>
        </p:txBody>
      </p:sp>
      <p:sp>
        <p:nvSpPr>
          <p:cNvPr id="219"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pic>
        <p:nvPicPr>
          <p:cNvPr id="220" name="" descr=""/>
          <p:cNvPicPr/>
          <p:nvPr/>
        </p:nvPicPr>
        <p:blipFill>
          <a:blip r:embed="rId1"/>
          <a:stretch/>
        </p:blipFill>
        <p:spPr>
          <a:xfrm>
            <a:off x="274320" y="1150560"/>
            <a:ext cx="8869680" cy="5289480"/>
          </a:xfrm>
          <a:prstGeom prst="rect">
            <a:avLst/>
          </a:prstGeom>
          <a:ln>
            <a:noFill/>
          </a:ln>
        </p:spPr>
      </p:pic>
      <p:sp>
        <p:nvSpPr>
          <p:cNvPr id="221" name="TextShape 3"/>
          <p:cNvSpPr txBox="1"/>
          <p:nvPr/>
        </p:nvSpPr>
        <p:spPr>
          <a:xfrm>
            <a:off x="9165960" y="1228680"/>
            <a:ext cx="2882880" cy="858240"/>
          </a:xfrm>
          <a:prstGeom prst="rect">
            <a:avLst/>
          </a:prstGeom>
          <a:noFill/>
          <a:ln>
            <a:noFill/>
          </a:ln>
        </p:spPr>
        <p:txBody>
          <a:bodyPr lIns="90000" rIns="90000" tIns="45000" bIns="45000">
            <a:spAutoFit/>
          </a:bodyPr>
          <a:p>
            <a:r>
              <a:rPr b="0" lang="bg-BG" sz="1800" spc="-1" strike="noStrike">
                <a:latin typeface="Arial"/>
              </a:rPr>
              <a:t>Основни характеристики:</a:t>
            </a:r>
            <a:endParaRPr b="0" lang="bg-BG" sz="1800" spc="-1" strike="noStrike">
              <a:latin typeface="Arial"/>
            </a:endParaRPr>
          </a:p>
          <a:p>
            <a:r>
              <a:rPr b="0" lang="bg-BG" sz="1800" spc="-1" strike="noStrike">
                <a:latin typeface="Arial"/>
              </a:rPr>
              <a:t> </a:t>
            </a:r>
            <a:r>
              <a:rPr b="0" lang="bg-BG" sz="1800" spc="-1" strike="noStrike">
                <a:latin typeface="Arial"/>
              </a:rPr>
              <a:t>- честота </a:t>
            </a:r>
            <a:endParaRPr b="0" lang="bg-BG" sz="1800" spc="-1" strike="noStrike">
              <a:latin typeface="Arial"/>
            </a:endParaRPr>
          </a:p>
          <a:p>
            <a:r>
              <a:rPr b="0" lang="bg-BG" sz="1800" spc="-1" strike="noStrike">
                <a:latin typeface="Arial"/>
              </a:rPr>
              <a:t> </a:t>
            </a:r>
            <a:r>
              <a:rPr b="0" lang="bg-BG" sz="1800" spc="-1" strike="noStrike">
                <a:latin typeface="Arial"/>
              </a:rPr>
              <a:t>- разрядност</a:t>
            </a:r>
            <a:endParaRPr b="0" lang="bg-BG" sz="1800" spc="-1" strike="noStrike">
              <a:latin typeface="Arial"/>
            </a:endParaRPr>
          </a:p>
        </p:txBody>
      </p:sp>
      <p:sp>
        <p:nvSpPr>
          <p:cNvPr id="222" name="TextShape 4"/>
          <p:cNvSpPr txBox="1"/>
          <p:nvPr/>
        </p:nvSpPr>
        <p:spPr>
          <a:xfrm>
            <a:off x="6217920" y="1150560"/>
            <a:ext cx="2011680" cy="602280"/>
          </a:xfrm>
          <a:prstGeom prst="rect">
            <a:avLst/>
          </a:prstGeom>
          <a:solidFill>
            <a:srgbClr val="ffffff"/>
          </a:solidFill>
          <a:ln>
            <a:noFill/>
          </a:ln>
        </p:spPr>
        <p:txBody>
          <a:bodyPr lIns="90000" rIns="90000" tIns="45000" bIns="45000">
            <a:spAutoFit/>
          </a:bodyPr>
          <a:p>
            <a:r>
              <a:rPr b="0" lang="bg-BG" sz="1800" spc="-1" strike="noStrike">
                <a:latin typeface="Arial"/>
              </a:rPr>
              <a:t>Дискретизация</a:t>
            </a:r>
            <a:endParaRPr b="0" lang="bg-BG" sz="1800" spc="-1" strike="noStrike">
              <a:latin typeface="Arial"/>
            </a:endParaRPr>
          </a:p>
        </p:txBody>
      </p:sp>
      <p:sp>
        <p:nvSpPr>
          <p:cNvPr id="223" name="TextShape 5"/>
          <p:cNvSpPr txBox="1"/>
          <p:nvPr/>
        </p:nvSpPr>
        <p:spPr>
          <a:xfrm>
            <a:off x="1920240" y="4023360"/>
            <a:ext cx="1737360" cy="602280"/>
          </a:xfrm>
          <a:prstGeom prst="rect">
            <a:avLst/>
          </a:prstGeom>
          <a:solidFill>
            <a:srgbClr val="ffffff"/>
          </a:solidFill>
          <a:ln>
            <a:noFill/>
          </a:ln>
        </p:spPr>
        <p:txBody>
          <a:bodyPr lIns="90000" rIns="90000" tIns="45000" bIns="45000">
            <a:spAutoFit/>
          </a:bodyPr>
          <a:p>
            <a:r>
              <a:rPr b="0" lang="bg-BG" sz="1800" spc="-1" strike="noStrike">
                <a:latin typeface="Arial"/>
              </a:rPr>
              <a:t>Квантуван сигнал</a:t>
            </a:r>
            <a:endParaRPr b="0" lang="bg-BG" sz="1800" spc="-1" strike="noStrike">
              <a:latin typeface="Arial"/>
            </a:endParaRPr>
          </a:p>
        </p:txBody>
      </p:sp>
      <p:sp>
        <p:nvSpPr>
          <p:cNvPr id="224" name="TextShape 6"/>
          <p:cNvSpPr txBox="1"/>
          <p:nvPr/>
        </p:nvSpPr>
        <p:spPr>
          <a:xfrm>
            <a:off x="1554480" y="1226520"/>
            <a:ext cx="1737360" cy="602280"/>
          </a:xfrm>
          <a:prstGeom prst="rect">
            <a:avLst/>
          </a:prstGeom>
          <a:solidFill>
            <a:srgbClr val="ffffff"/>
          </a:solidFill>
          <a:ln>
            <a:noFill/>
          </a:ln>
        </p:spPr>
        <p:txBody>
          <a:bodyPr lIns="90000" rIns="90000" tIns="45000" bIns="45000">
            <a:spAutoFit/>
          </a:bodyPr>
          <a:p>
            <a:r>
              <a:rPr b="0" lang="bg-BG" sz="1800" spc="-1" strike="noStrike">
                <a:latin typeface="Arial"/>
              </a:rPr>
              <a:t>Аналогов сигнал</a:t>
            </a:r>
            <a:endParaRPr b="0" lang="bg-BG" sz="1800" spc="-1" strike="noStrike">
              <a:latin typeface="Arial"/>
            </a:endParaRPr>
          </a:p>
        </p:txBody>
      </p:sp>
      <p:sp>
        <p:nvSpPr>
          <p:cNvPr id="225" name="TextShape 7"/>
          <p:cNvSpPr txBox="1"/>
          <p:nvPr/>
        </p:nvSpPr>
        <p:spPr>
          <a:xfrm>
            <a:off x="6309360" y="3878280"/>
            <a:ext cx="2011680" cy="602280"/>
          </a:xfrm>
          <a:prstGeom prst="rect">
            <a:avLst/>
          </a:prstGeom>
          <a:solidFill>
            <a:srgbClr val="ffffff"/>
          </a:solidFill>
          <a:ln>
            <a:noFill/>
          </a:ln>
        </p:spPr>
        <p:txBody>
          <a:bodyPr lIns="90000" rIns="90000" tIns="45000" bIns="45000">
            <a:spAutoFit/>
          </a:bodyPr>
          <a:p>
            <a:r>
              <a:rPr b="0" lang="bg-BG" sz="1800" spc="-1" strike="noStrike">
                <a:latin typeface="Arial"/>
              </a:rPr>
              <a:t>Цифров сигнал</a:t>
            </a:r>
            <a:endParaRPr b="0" lang="bg-BG"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Ардуино и аналогов вход</a:t>
            </a:r>
            <a:endParaRPr b="0" lang="bg-BG" sz="4000" spc="-1" strike="noStrike">
              <a:latin typeface="Arial"/>
            </a:endParaRPr>
          </a:p>
        </p:txBody>
      </p:sp>
      <p:sp>
        <p:nvSpPr>
          <p:cNvPr id="227"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pic>
        <p:nvPicPr>
          <p:cNvPr id="228" name="" descr=""/>
          <p:cNvPicPr/>
          <p:nvPr/>
        </p:nvPicPr>
        <p:blipFill>
          <a:blip r:embed="rId1"/>
          <a:stretch/>
        </p:blipFill>
        <p:spPr>
          <a:xfrm>
            <a:off x="1463040" y="1137600"/>
            <a:ext cx="7406640" cy="5171760"/>
          </a:xfrm>
          <a:prstGeom prst="rect">
            <a:avLst/>
          </a:prstGeom>
          <a:ln>
            <a:noFill/>
          </a:ln>
        </p:spPr>
      </p:pic>
      <p:sp>
        <p:nvSpPr>
          <p:cNvPr id="229" name="TextShape 3"/>
          <p:cNvSpPr txBox="1"/>
          <p:nvPr/>
        </p:nvSpPr>
        <p:spPr>
          <a:xfrm>
            <a:off x="6949440" y="5394960"/>
            <a:ext cx="1645920" cy="971280"/>
          </a:xfrm>
          <a:prstGeom prst="rect">
            <a:avLst/>
          </a:prstGeom>
          <a:noFill/>
          <a:ln w="76320">
            <a:solidFill>
              <a:srgbClr val="f10d0c"/>
            </a:solidFill>
            <a:round/>
          </a:ln>
        </p:spPr>
        <p:txBody>
          <a:bodyPr lIns="128160" rIns="128160" tIns="83160" bIns="83160">
            <a:spAutoFit/>
          </a:bodyPr>
          <a:p>
            <a:r>
              <a:rPr b="0" lang="bg-BG" sz="1800" spc="-1" strike="noStrike">
                <a:latin typeface="Arial"/>
              </a:rPr>
              <a:t>              </a:t>
            </a:r>
            <a:endParaRPr b="0" lang="bg-BG"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Свързване към Ардуино</a:t>
            </a:r>
            <a:endParaRPr b="0" lang="bg-BG" sz="4000" spc="-1" strike="noStrike">
              <a:latin typeface="Arial"/>
            </a:endParaRPr>
          </a:p>
        </p:txBody>
      </p:sp>
      <p:sp>
        <p:nvSpPr>
          <p:cNvPr id="231"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pic>
        <p:nvPicPr>
          <p:cNvPr id="232" name="" descr=""/>
          <p:cNvPicPr/>
          <p:nvPr/>
        </p:nvPicPr>
        <p:blipFill>
          <a:blip r:embed="rId1"/>
          <a:stretch/>
        </p:blipFill>
        <p:spPr>
          <a:xfrm>
            <a:off x="2661840" y="1005840"/>
            <a:ext cx="6939360" cy="56613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Ардуино и аналогов вход</a:t>
            </a:r>
            <a:endParaRPr b="0" lang="bg-BG" sz="4000" spc="-1" strike="noStrike">
              <a:latin typeface="Arial"/>
            </a:endParaRPr>
          </a:p>
        </p:txBody>
      </p:sp>
      <p:sp>
        <p:nvSpPr>
          <p:cNvPr id="234"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235" name="TextShape 3"/>
          <p:cNvSpPr txBox="1"/>
          <p:nvPr/>
        </p:nvSpPr>
        <p:spPr>
          <a:xfrm>
            <a:off x="457200" y="1645920"/>
            <a:ext cx="11430000" cy="3673800"/>
          </a:xfrm>
          <a:prstGeom prst="rect">
            <a:avLst/>
          </a:prstGeom>
          <a:noFill/>
          <a:ln>
            <a:noFill/>
          </a:ln>
        </p:spPr>
        <p:txBody>
          <a:bodyPr lIns="90000" rIns="90000" tIns="45000" bIns="45000">
            <a:spAutoFit/>
          </a:bodyPr>
          <a:p>
            <a:r>
              <a:rPr b="0" lang="bg-BG" sz="2000" spc="-1" strike="noStrike">
                <a:latin typeface="Arial"/>
              </a:rPr>
              <a:t>Int analogRead(pin)</a:t>
            </a:r>
            <a:endParaRPr b="0" lang="bg-BG" sz="2000" spc="-1" strike="noStrike">
              <a:latin typeface="Arial"/>
            </a:endParaRPr>
          </a:p>
          <a:p>
            <a:endParaRPr b="0" lang="bg-BG" sz="2000" spc="-1" strike="noStrike">
              <a:latin typeface="Arial"/>
            </a:endParaRPr>
          </a:p>
          <a:p>
            <a:endParaRPr b="0" lang="bg-BG" sz="2000" spc="-1" strike="noStrike">
              <a:latin typeface="Arial"/>
            </a:endParaRPr>
          </a:p>
          <a:p>
            <a:endParaRPr b="0" lang="bg-BG" sz="2000" spc="-1" strike="noStrike">
              <a:latin typeface="Arial"/>
            </a:endParaRPr>
          </a:p>
          <a:p>
            <a:r>
              <a:rPr b="0" lang="bg-BG" sz="2000" spc="-1" strike="noStrike">
                <a:latin typeface="Arial"/>
              </a:rPr>
              <a:t>pin: </a:t>
            </a:r>
            <a:r>
              <a:rPr b="0" lang="bg-BG" sz="2000" spc="-1" strike="noStrike">
                <a:latin typeface="Arial"/>
              </a:rPr>
              <a:t>	</a:t>
            </a:r>
            <a:r>
              <a:rPr b="0" lang="bg-BG" sz="2000" spc="-1" strike="noStrike">
                <a:latin typeface="Arial"/>
              </a:rPr>
              <a:t>	</a:t>
            </a:r>
            <a:r>
              <a:rPr b="0" lang="bg-BG" sz="2000" spc="-1" strike="noStrike">
                <a:latin typeface="Arial"/>
              </a:rPr>
              <a:t>номер на пин за аналогов вход (А0 - А5) </a:t>
            </a:r>
            <a:r>
              <a:rPr b="0" lang="bg-BG" sz="2000" spc="-1" strike="noStrike">
                <a:latin typeface="Arial"/>
              </a:rPr>
              <a:t>	</a:t>
            </a:r>
            <a:r>
              <a:rPr b="0" lang="bg-BG" sz="2000" spc="-1" strike="noStrike">
                <a:latin typeface="Arial"/>
              </a:rPr>
              <a:t>: int</a:t>
            </a:r>
            <a:endParaRPr b="0" lang="bg-BG" sz="2000" spc="-1" strike="noStrike">
              <a:latin typeface="Arial"/>
            </a:endParaRPr>
          </a:p>
          <a:p>
            <a:endParaRPr b="0" lang="bg-BG" sz="2000" spc="-1" strike="noStrike">
              <a:latin typeface="Arial"/>
            </a:endParaRPr>
          </a:p>
          <a:p>
            <a:r>
              <a:rPr b="0" lang="bg-BG" sz="2000" spc="-1" strike="noStrike">
                <a:latin typeface="Arial"/>
              </a:rPr>
              <a:t>Returns: стойност, прочетена от аналогово-цифровия преобразувател (0 - 1023)</a:t>
            </a:r>
            <a:endParaRPr b="0" lang="bg-BG" sz="2000" spc="-1" strike="noStrike">
              <a:latin typeface="Arial"/>
            </a:endParaRPr>
          </a:p>
          <a:p>
            <a:endParaRPr b="0" lang="bg-BG" sz="2000" spc="-1" strike="noStrike">
              <a:latin typeface="Arial"/>
            </a:endParaRPr>
          </a:p>
          <a:p>
            <a:endParaRPr b="0" lang="bg-BG" sz="2000" spc="-1" strike="noStrike">
              <a:latin typeface="Arial"/>
            </a:endParaRPr>
          </a:p>
          <a:p>
            <a:endParaRPr b="0" lang="bg-BG" sz="2000" spc="-1" strike="noStrike">
              <a:latin typeface="Arial"/>
            </a:endParaRPr>
          </a:p>
          <a:p>
            <a:endParaRPr b="0" lang="bg-BG"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Свързване към Ардуино</a:t>
            </a:r>
            <a:endParaRPr b="0" lang="bg-BG" sz="4000" spc="-1" strike="noStrike">
              <a:latin typeface="Arial"/>
            </a:endParaRPr>
          </a:p>
        </p:txBody>
      </p:sp>
      <p:sp>
        <p:nvSpPr>
          <p:cNvPr id="237"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238" name="TextShape 3"/>
          <p:cNvSpPr txBox="1"/>
          <p:nvPr/>
        </p:nvSpPr>
        <p:spPr>
          <a:xfrm>
            <a:off x="365760" y="1228680"/>
            <a:ext cx="9784080" cy="3673800"/>
          </a:xfrm>
          <a:prstGeom prst="rect">
            <a:avLst/>
          </a:prstGeom>
          <a:noFill/>
          <a:ln>
            <a:noFill/>
          </a:ln>
        </p:spPr>
        <p:txBody>
          <a:bodyPr lIns="90000" rIns="90000" tIns="45000" bIns="45000">
            <a:spAutoFit/>
          </a:bodyPr>
          <a:p>
            <a:r>
              <a:rPr b="0" lang="bg-BG" sz="1800" spc="-1" strike="noStrike">
                <a:latin typeface="Arial"/>
              </a:rPr>
              <a:t>int sensorValue = 0;</a:t>
            </a:r>
            <a:r>
              <a:rPr b="0" lang="bg-BG" sz="1800" spc="-1" strike="noStrike">
                <a:latin typeface="Arial"/>
              </a:rPr>
              <a:t>	</a:t>
            </a:r>
            <a:r>
              <a:rPr b="0" lang="bg-BG" sz="1800" spc="-1" strike="noStrike">
                <a:latin typeface="Arial"/>
              </a:rPr>
              <a:t>//Запаметяване на прочетената стойност от потенциометъра.</a:t>
            </a:r>
            <a:endParaRPr b="0" lang="bg-BG" sz="1800" spc="-1" strike="noStrike">
              <a:latin typeface="Arial"/>
            </a:endParaRPr>
          </a:p>
          <a:p>
            <a:endParaRPr b="0" lang="bg-BG" sz="1800" spc="-1" strike="noStrike">
              <a:latin typeface="Arial"/>
            </a:endParaRPr>
          </a:p>
          <a:p>
            <a:r>
              <a:rPr b="0" lang="bg-BG" sz="1800" spc="-1" strike="noStrike">
                <a:latin typeface="Arial"/>
              </a:rPr>
              <a:t>void setup()</a:t>
            </a:r>
            <a:endParaRPr b="0" lang="bg-BG" sz="1800" spc="-1" strike="noStrike">
              <a:latin typeface="Arial"/>
            </a:endParaRPr>
          </a:p>
          <a:p>
            <a:r>
              <a:rPr b="0" lang="bg-BG" sz="1800" spc="-1" strike="noStrike">
                <a:latin typeface="Arial"/>
              </a:rPr>
              <a:t>{</a:t>
            </a:r>
            <a:endParaRPr b="0" lang="bg-BG" sz="1800" spc="-1" strike="noStrike">
              <a:latin typeface="Arial"/>
            </a:endParaRPr>
          </a:p>
          <a:p>
            <a:r>
              <a:rPr b="0" lang="bg-BG" sz="1800" spc="-1" strike="noStrike">
                <a:latin typeface="Arial"/>
              </a:rPr>
              <a:t>  </a:t>
            </a:r>
            <a:r>
              <a:rPr b="0" lang="bg-BG" sz="1800" spc="-1" strike="noStrike">
                <a:latin typeface="Arial"/>
              </a:rPr>
              <a:t>pinMode(A0, INPUT);</a:t>
            </a:r>
            <a:r>
              <a:rPr b="0" lang="bg-BG" sz="1800" spc="-1" strike="noStrike">
                <a:latin typeface="Arial"/>
              </a:rPr>
              <a:t>	</a:t>
            </a:r>
            <a:r>
              <a:rPr b="0" lang="bg-BG" sz="1800" spc="-1" strike="noStrike">
                <a:latin typeface="Arial"/>
              </a:rPr>
              <a:t>//Инициализация на пина на потенциометъра, като вход.</a:t>
            </a:r>
            <a:endParaRPr b="0" lang="bg-BG" sz="1800" spc="-1" strike="noStrike">
              <a:latin typeface="Arial"/>
            </a:endParaRPr>
          </a:p>
          <a:p>
            <a:r>
              <a:rPr b="0" lang="bg-BG" sz="1800" spc="-1" strike="noStrike">
                <a:latin typeface="Arial"/>
              </a:rPr>
              <a:t>  </a:t>
            </a:r>
            <a:r>
              <a:rPr b="0" lang="bg-BG" sz="1800" spc="-1" strike="noStrike">
                <a:latin typeface="Arial"/>
              </a:rPr>
              <a:t>pinMode(11,  OUTPUT);</a:t>
            </a:r>
            <a:r>
              <a:rPr b="0" lang="bg-BG" sz="1800" spc="-1" strike="noStrike">
                <a:latin typeface="Arial"/>
              </a:rPr>
              <a:t>	</a:t>
            </a:r>
            <a:r>
              <a:rPr b="0" lang="bg-BG" sz="1800" spc="-1" strike="noStrike">
                <a:latin typeface="Arial"/>
              </a:rPr>
              <a:t>//Инициализация на пина на светодиода, като изход.</a:t>
            </a:r>
            <a:endParaRPr b="0" lang="bg-BG" sz="1800" spc="-1" strike="noStrike">
              <a:latin typeface="Arial"/>
            </a:endParaRPr>
          </a:p>
          <a:p>
            <a:r>
              <a:rPr b="0" lang="bg-BG" sz="1800" spc="-1" strike="noStrike">
                <a:latin typeface="Arial"/>
              </a:rPr>
              <a:t>}</a:t>
            </a:r>
            <a:endParaRPr b="0" lang="bg-BG" sz="1800" spc="-1" strike="noStrike">
              <a:latin typeface="Arial"/>
            </a:endParaRPr>
          </a:p>
          <a:p>
            <a:endParaRPr b="0" lang="bg-BG" sz="1800" spc="-1" strike="noStrike">
              <a:latin typeface="Arial"/>
            </a:endParaRPr>
          </a:p>
          <a:p>
            <a:r>
              <a:rPr b="0" lang="bg-BG" sz="1800" spc="-1" strike="noStrike">
                <a:latin typeface="Arial"/>
              </a:rPr>
              <a:t>void loop()</a:t>
            </a:r>
            <a:endParaRPr b="0" lang="bg-BG" sz="1800" spc="-1" strike="noStrike">
              <a:latin typeface="Arial"/>
            </a:endParaRPr>
          </a:p>
          <a:p>
            <a:r>
              <a:rPr b="0" lang="bg-BG" sz="1800" spc="-1" strike="noStrike">
                <a:latin typeface="Arial"/>
              </a:rPr>
              <a:t>{</a:t>
            </a:r>
            <a:endParaRPr b="0" lang="bg-BG" sz="1800" spc="-1" strike="noStrike">
              <a:latin typeface="Arial"/>
            </a:endParaRPr>
          </a:p>
          <a:p>
            <a:r>
              <a:rPr b="0" lang="bg-BG" sz="1800" spc="-1" strike="noStrike">
                <a:latin typeface="Arial"/>
                <a:ea typeface="Noto Sans CJK SC Regular"/>
              </a:rPr>
              <a:t>  </a:t>
            </a:r>
            <a:r>
              <a:rPr b="0" lang="bg-BG" sz="1800" spc="-1" strike="noStrike">
                <a:latin typeface="Arial"/>
                <a:ea typeface="Noto Sans CJK SC Regular"/>
              </a:rPr>
              <a:t>sensorValue = analogRead(A0);     </a:t>
            </a:r>
            <a:r>
              <a:rPr b="0" lang="bg-BG" sz="1800" spc="-1" strike="noStrike">
                <a:latin typeface="Arial"/>
              </a:rPr>
              <a:t>// Прочитаме стойността на потенциометъра.</a:t>
            </a:r>
            <a:endParaRPr b="0" lang="bg-BG" sz="1800" spc="-1" strike="noStrike">
              <a:latin typeface="Arial"/>
            </a:endParaRPr>
          </a:p>
          <a:p>
            <a:r>
              <a:rPr b="0" lang="bg-BG" sz="1800" spc="-1" strike="noStrike">
                <a:latin typeface="Arial"/>
              </a:rPr>
              <a:t>  </a:t>
            </a:r>
            <a:r>
              <a:rPr b="0" lang="bg-BG" sz="1800" spc="-1" strike="noStrike">
                <a:latin typeface="Arial"/>
              </a:rPr>
              <a:t>analogWrite(11, sensorValue);</a:t>
            </a:r>
            <a:r>
              <a:rPr b="0" lang="bg-BG" sz="1800" spc="-1" strike="noStrike">
                <a:latin typeface="Arial"/>
              </a:rPr>
              <a:t>	</a:t>
            </a:r>
            <a:r>
              <a:rPr b="0" lang="bg-BG" sz="1800" spc="-1" strike="noStrike">
                <a:latin typeface="Arial"/>
              </a:rPr>
              <a:t>	</a:t>
            </a:r>
            <a:r>
              <a:rPr b="0" lang="bg-BG" sz="1800" spc="-1" strike="noStrike">
                <a:latin typeface="Arial"/>
              </a:rPr>
              <a:t>// Запис на прочетената стойност, на аналогов изход</a:t>
            </a:r>
            <a:endParaRPr b="0" lang="bg-BG" sz="1800" spc="-1" strike="noStrike">
              <a:latin typeface="Arial"/>
            </a:endParaRPr>
          </a:p>
          <a:p>
            <a:r>
              <a:rPr b="0" lang="bg-BG" sz="1800" spc="-1" strike="noStrike">
                <a:latin typeface="Arial"/>
              </a:rPr>
              <a:t>  </a:t>
            </a:r>
            <a:r>
              <a:rPr b="0" lang="bg-BG" sz="1800" spc="-1" strike="noStrike">
                <a:latin typeface="Arial"/>
              </a:rPr>
              <a:t>delay(500);</a:t>
            </a:r>
            <a:endParaRPr b="0" lang="bg-BG" sz="1800" spc="-1" strike="noStrike">
              <a:latin typeface="Arial"/>
            </a:endParaRPr>
          </a:p>
          <a:p>
            <a:r>
              <a:rPr b="0" lang="bg-BG" sz="1800" spc="-1" strike="noStrike">
                <a:latin typeface="Arial"/>
              </a:rPr>
              <a:t>}</a:t>
            </a:r>
            <a:endParaRPr b="0" lang="bg-BG" sz="1800" spc="-1" strike="noStrike">
              <a:latin typeface="Arial"/>
            </a:endParaRPr>
          </a:p>
        </p:txBody>
      </p:sp>
      <p:sp>
        <p:nvSpPr>
          <p:cNvPr id="239" name="TextShape 4"/>
          <p:cNvSpPr txBox="1"/>
          <p:nvPr/>
        </p:nvSpPr>
        <p:spPr>
          <a:xfrm>
            <a:off x="457200" y="5669280"/>
            <a:ext cx="8412480" cy="346320"/>
          </a:xfrm>
          <a:prstGeom prst="rect">
            <a:avLst/>
          </a:prstGeom>
          <a:noFill/>
          <a:ln>
            <a:noFill/>
          </a:ln>
        </p:spPr>
        <p:txBody>
          <a:bodyPr lIns="90000" rIns="90000" tIns="45000" bIns="45000">
            <a:spAutoFit/>
          </a:bodyPr>
          <a:p>
            <a:r>
              <a:rPr b="0" lang="bg-BG" sz="1800" spc="-1" strike="noStrike">
                <a:latin typeface="Arial"/>
              </a:rPr>
              <a:t>Забелязахте ли проблем?</a:t>
            </a:r>
            <a:endParaRPr b="0" lang="bg-BG"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1529280" y="6400800"/>
            <a:ext cx="10481760" cy="362880"/>
          </a:xfrm>
          <a:prstGeom prst="rect">
            <a:avLst/>
          </a:prstGeom>
          <a:noFill/>
          <a:ln>
            <a:noFill/>
          </a:ln>
        </p:spPr>
        <p:style>
          <a:lnRef idx="0"/>
          <a:fillRef idx="0"/>
          <a:effectRef idx="0"/>
          <a:fontRef idx="minor"/>
        </p:style>
        <p:txBody>
          <a:bodyPr lIns="36000" rIns="36000" tIns="36000" bIns="36000">
            <a:noAutofit/>
          </a:bodyPr>
          <a:p>
            <a:pPr algn="r">
              <a:lnSpc>
                <a:spcPct val="100000"/>
              </a:lnSpc>
            </a:pPr>
            <a:r>
              <a:rPr b="0" lang="bg-BG" sz="1800" spc="-1" strike="noStrike" u="sng">
                <a:solidFill>
                  <a:srgbClr val="0000ff"/>
                </a:solidFill>
                <a:uFill>
                  <a:solidFill>
                    <a:srgbClr val="ffffff"/>
                  </a:solidFill>
                </a:uFill>
                <a:latin typeface="Calibri"/>
                <a:hlinkClick r:id="rId1"/>
              </a:rPr>
              <a:t>https://it-kariera.mon.bg/e-learning/</a:t>
            </a:r>
            <a:endParaRPr b="0" lang="bg-BG" sz="1800" spc="-1" strike="noStrike">
              <a:latin typeface="Arial"/>
            </a:endParaRPr>
          </a:p>
        </p:txBody>
      </p:sp>
      <p:sp>
        <p:nvSpPr>
          <p:cNvPr id="241" name="CustomShape 2"/>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Вградени системи</a:t>
            </a:r>
            <a:endParaRPr b="0" lang="bg-BG"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11566440" y="6525000"/>
            <a:ext cx="428040" cy="195840"/>
          </a:xfrm>
          <a:prstGeom prst="rect">
            <a:avLst/>
          </a:prstGeom>
          <a:noFill/>
          <a:ln>
            <a:noFill/>
          </a:ln>
        </p:spPr>
        <p:style>
          <a:lnRef idx="0"/>
          <a:fillRef idx="0"/>
          <a:effectRef idx="0"/>
          <a:fontRef idx="minor"/>
        </p:style>
        <p:txBody>
          <a:bodyPr lIns="36000" rIns="36000" tIns="36000" bIns="36000" anchor="ctr">
            <a:noAutofit/>
          </a:bodyPr>
          <a:p>
            <a:pPr algn="r">
              <a:lnSpc>
                <a:spcPct val="100000"/>
              </a:lnSpc>
            </a:pPr>
            <a:fld id="{C9553A2C-05CF-4FAD-BE4B-5B49D7820A24}" type="slidenum">
              <a:rPr b="0" lang="bg-BG" sz="1000" spc="-1" strike="noStrike">
                <a:solidFill>
                  <a:srgbClr val="ffffff"/>
                </a:solidFill>
                <a:latin typeface="Calibri"/>
              </a:rPr>
              <a:t>1</a:t>
            </a:fld>
            <a:endParaRPr b="0" lang="bg-BG" sz="1000" spc="-1" strike="noStrike">
              <a:latin typeface="Arial"/>
            </a:endParaRPr>
          </a:p>
        </p:txBody>
      </p:sp>
      <p:sp>
        <p:nvSpPr>
          <p:cNvPr id="243" name="CustomShape 2"/>
          <p:cNvSpPr/>
          <p:nvPr/>
        </p:nvSpPr>
        <p:spPr>
          <a:xfrm>
            <a:off x="190440" y="1012320"/>
            <a:ext cx="11804040" cy="556956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buClr>
                <a:srgbClr val="f2b254"/>
              </a:buClr>
              <a:buFont typeface="Wingdings" charset="2"/>
              <a:buChar char=""/>
            </a:pPr>
            <a:r>
              <a:rPr b="0" lang="bg-BG" sz="3200" spc="-1" strike="noStrike">
                <a:solidFill>
                  <a:srgbClr val="ffffff"/>
                </a:solidFill>
                <a:latin typeface="Calibri"/>
              </a:rPr>
              <a:t>Що е потенциометър;</a:t>
            </a:r>
            <a:endParaRPr b="0" lang="bg-BG" sz="3200" spc="-1" strike="noStrike">
              <a:latin typeface="Arial"/>
            </a:endParaRPr>
          </a:p>
          <a:p>
            <a:pPr marL="304920" indent="-304200">
              <a:lnSpc>
                <a:spcPct val="100000"/>
              </a:lnSpc>
              <a:buClr>
                <a:srgbClr val="f2b254"/>
              </a:buClr>
              <a:buFont typeface="Wingdings" charset="2"/>
              <a:buChar char=""/>
            </a:pPr>
            <a:r>
              <a:rPr b="0" lang="bg-BG" sz="3200" spc="-1" strike="noStrike">
                <a:solidFill>
                  <a:srgbClr val="ffffff"/>
                </a:solidFill>
                <a:latin typeface="Calibri"/>
              </a:rPr>
              <a:t>Как работи;</a:t>
            </a:r>
            <a:endParaRPr b="0" lang="bg-BG" sz="3200" spc="-1" strike="noStrike">
              <a:latin typeface="Arial"/>
            </a:endParaRPr>
          </a:p>
          <a:p>
            <a:pPr marL="304920" indent="-304200">
              <a:lnSpc>
                <a:spcPct val="100000"/>
              </a:lnSpc>
              <a:buClr>
                <a:srgbClr val="f2b254"/>
              </a:buClr>
              <a:buFont typeface="Wingdings" charset="2"/>
              <a:buChar char=""/>
            </a:pPr>
            <a:r>
              <a:rPr b="0" lang="bg-BG" sz="3200" spc="-1" strike="noStrike">
                <a:solidFill>
                  <a:srgbClr val="ffffff"/>
                </a:solidFill>
                <a:latin typeface="Calibri"/>
              </a:rPr>
              <a:t>Как се свързва към Ардуино;</a:t>
            </a:r>
            <a:endParaRPr b="0" lang="bg-BG" sz="3200" spc="-1" strike="noStrike">
              <a:latin typeface="Arial"/>
            </a:endParaRPr>
          </a:p>
          <a:p>
            <a:pPr marL="304920" indent="-304200">
              <a:lnSpc>
                <a:spcPct val="100000"/>
              </a:lnSpc>
              <a:buClr>
                <a:srgbClr val="f2b254"/>
              </a:buClr>
              <a:buFont typeface="Wingdings" charset="2"/>
              <a:buChar char=""/>
            </a:pPr>
            <a:r>
              <a:rPr b="0" lang="bg-BG" sz="3200" spc="-1" strike="noStrike">
                <a:solidFill>
                  <a:srgbClr val="ffffff"/>
                </a:solidFill>
                <a:latin typeface="Calibri"/>
              </a:rPr>
              <a:t>Как четем неговите стойности;</a:t>
            </a:r>
            <a:endParaRPr b="0" lang="bg-BG" sz="3200" spc="-1" strike="noStrike">
              <a:latin typeface="Arial"/>
            </a:endParaRPr>
          </a:p>
          <a:p>
            <a:pPr marL="304920" indent="-304200">
              <a:lnSpc>
                <a:spcPct val="100000"/>
              </a:lnSpc>
              <a:buClr>
                <a:srgbClr val="f2b254"/>
              </a:buClr>
              <a:buFont typeface="Wingdings" charset="2"/>
              <a:buChar char=""/>
            </a:pPr>
            <a:endParaRPr b="0" lang="bg-BG" sz="3200" spc="-1" strike="noStrike">
              <a:latin typeface="Arial"/>
            </a:endParaRPr>
          </a:p>
        </p:txBody>
      </p:sp>
      <p:sp>
        <p:nvSpPr>
          <p:cNvPr id="244" name="CustomShape 3"/>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Какво научихме днес?</a:t>
            </a:r>
            <a:endParaRPr b="0" lang="bg-BG" sz="4000" spc="-1" strike="noStrike">
              <a:latin typeface="Arial"/>
            </a:endParaRPr>
          </a:p>
        </p:txBody>
      </p:sp>
      <p:pic>
        <p:nvPicPr>
          <p:cNvPr id="245" name="Picture 2" descr=""/>
          <p:cNvPicPr/>
          <p:nvPr/>
        </p:nvPicPr>
        <p:blipFill>
          <a:blip r:embed="rId1"/>
          <a:stretch/>
        </p:blipFill>
        <p:spPr>
          <a:xfrm>
            <a:off x="8859600" y="1676520"/>
            <a:ext cx="2873160" cy="24580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11566440" y="6525000"/>
            <a:ext cx="428040" cy="195840"/>
          </a:xfrm>
          <a:prstGeom prst="rect">
            <a:avLst/>
          </a:prstGeom>
          <a:noFill/>
          <a:ln>
            <a:noFill/>
          </a:ln>
        </p:spPr>
        <p:style>
          <a:lnRef idx="0"/>
          <a:fillRef idx="0"/>
          <a:effectRef idx="0"/>
          <a:fontRef idx="minor"/>
        </p:style>
        <p:txBody>
          <a:bodyPr lIns="36000" rIns="36000" tIns="36000" bIns="36000" anchor="ctr">
            <a:noAutofit/>
          </a:bodyPr>
          <a:p>
            <a:pPr algn="r">
              <a:lnSpc>
                <a:spcPct val="100000"/>
              </a:lnSpc>
            </a:pPr>
            <a:fld id="{43CDA44A-D799-4E27-9672-F4083C93CF6A}" type="slidenum">
              <a:rPr b="0" lang="bg-BG" sz="1000" spc="-1" strike="noStrike">
                <a:solidFill>
                  <a:srgbClr val="ffffff"/>
                </a:solidFill>
                <a:latin typeface="Calibri"/>
              </a:rPr>
              <a:t>&lt;number&gt;</a:t>
            </a:fld>
            <a:endParaRPr b="0" lang="bg-BG" sz="1000" spc="-1" strike="noStrike">
              <a:latin typeface="Arial"/>
            </a:endParaRPr>
          </a:p>
        </p:txBody>
      </p:sp>
      <p:sp>
        <p:nvSpPr>
          <p:cNvPr id="247" name="CustomShape 2"/>
          <p:cNvSpPr/>
          <p:nvPr/>
        </p:nvSpPr>
        <p:spPr>
          <a:xfrm>
            <a:off x="190440" y="1151280"/>
            <a:ext cx="11804040" cy="556956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buClr>
                <a:srgbClr val="f2b254"/>
              </a:buClr>
              <a:buFont typeface="Wingdings" charset="2"/>
              <a:buChar char=""/>
            </a:pPr>
            <a:r>
              <a:rPr b="0" lang="bg-BG" sz="3400" spc="-1" strike="noStrike">
                <a:solidFill>
                  <a:srgbClr val="ffffff"/>
                </a:solidFill>
                <a:latin typeface="Calibri"/>
              </a:rPr>
              <a:t>Настоящият курс (слайдове, примери, видео, задачи и др.) се разпространяват под свободен лиценз "</a:t>
            </a:r>
            <a:r>
              <a:rPr b="0" lang="bg-BG" sz="3400" spc="-1" strike="noStrike" u="sng">
                <a:solidFill>
                  <a:srgbClr val="0000ff"/>
                </a:solidFill>
                <a:uFill>
                  <a:solidFill>
                    <a:srgbClr val="ffffff"/>
                  </a:solidFill>
                </a:uFill>
                <a:latin typeface="Calibri"/>
                <a:hlinkClick r:id="rId1"/>
              </a:rPr>
              <a:t>Creative Commons </a:t>
            </a:r>
            <a:r>
              <a:rPr b="0" lang="bg-BG" sz="3400" spc="-1" strike="noStrike" u="sng">
                <a:solidFill>
                  <a:srgbClr val="0000ff"/>
                </a:solidFill>
                <a:uFill>
                  <a:solidFill>
                    <a:srgbClr val="ffffff"/>
                  </a:solidFill>
                </a:uFill>
                <a:latin typeface="Calibri"/>
                <a:hlinkClick r:id="rId2"/>
              </a:rPr>
              <a:t>Attribution-NonCommercial-ShareAlike</a:t>
            </a:r>
            <a:r>
              <a:rPr b="0" lang="bg-BG" sz="3400" spc="-1" strike="noStrike" u="sng">
                <a:solidFill>
                  <a:srgbClr val="0000ff"/>
                </a:solidFill>
                <a:uFill>
                  <a:solidFill>
                    <a:srgbClr val="ffffff"/>
                  </a:solidFill>
                </a:uFill>
                <a:latin typeface="Calibri"/>
                <a:hlinkClick r:id="rId3"/>
              </a:rPr>
              <a:t> 4.0 International</a:t>
            </a:r>
            <a:r>
              <a:rPr b="0" lang="bg-BG" sz="3400" spc="-1" strike="noStrike">
                <a:solidFill>
                  <a:srgbClr val="ffffff"/>
                </a:solidFill>
                <a:latin typeface="Calibri"/>
              </a:rPr>
              <a:t>"</a:t>
            </a:r>
            <a:endParaRPr b="0" lang="bg-BG" sz="3400" spc="-1" strike="noStrike">
              <a:latin typeface="Arial"/>
            </a:endParaRPr>
          </a:p>
          <a:p>
            <a:pPr>
              <a:lnSpc>
                <a:spcPct val="100000"/>
              </a:lnSpc>
            </a:pPr>
            <a:endParaRPr b="0" lang="bg-BG" sz="3400" spc="-1" strike="noStrike">
              <a:latin typeface="Arial"/>
            </a:endParaRPr>
          </a:p>
          <a:p>
            <a:pPr>
              <a:lnSpc>
                <a:spcPct val="100000"/>
              </a:lnSpc>
            </a:pPr>
            <a:endParaRPr b="0" lang="bg-BG" sz="3400" spc="-1" strike="noStrike">
              <a:latin typeface="Arial"/>
            </a:endParaRPr>
          </a:p>
          <a:p>
            <a:pPr>
              <a:lnSpc>
                <a:spcPct val="100000"/>
              </a:lnSpc>
            </a:pPr>
            <a:endParaRPr b="0" lang="bg-BG" sz="3400" spc="-1" strike="noStrike">
              <a:latin typeface="Arial"/>
            </a:endParaRPr>
          </a:p>
        </p:txBody>
      </p:sp>
      <p:sp>
        <p:nvSpPr>
          <p:cNvPr id="248" name="CustomShape 3"/>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Лиценз</a:t>
            </a:r>
            <a:endParaRPr b="0" lang="bg-BG" sz="4000" spc="-1" strike="noStrike">
              <a:latin typeface="Arial"/>
            </a:endParaRPr>
          </a:p>
        </p:txBody>
      </p:sp>
      <p:pic>
        <p:nvPicPr>
          <p:cNvPr id="249" name="Picture 4" descr=""/>
          <p:cNvPicPr/>
          <p:nvPr/>
        </p:nvPicPr>
        <p:blipFill>
          <a:blip r:embed="rId4"/>
          <a:stretch/>
        </p:blipFill>
        <p:spPr>
          <a:xfrm>
            <a:off x="4507560" y="3462480"/>
            <a:ext cx="3170160" cy="1108800"/>
          </a:xfrm>
          <a:prstGeom prst="rect">
            <a:avLst/>
          </a:prstGeom>
          <a:ln>
            <a:solidFill>
              <a:srgbClr val="953735"/>
            </a:solid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189360" y="41400"/>
            <a:ext cx="5053320" cy="110988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Съдържание</a:t>
            </a:r>
            <a:endParaRPr b="0" lang="bg-BG" sz="4000" spc="-1" strike="noStrike">
              <a:latin typeface="Arial"/>
            </a:endParaRPr>
          </a:p>
        </p:txBody>
      </p:sp>
      <p:sp>
        <p:nvSpPr>
          <p:cNvPr id="178" name="CustomShape 2"/>
          <p:cNvSpPr/>
          <p:nvPr/>
        </p:nvSpPr>
        <p:spPr>
          <a:xfrm>
            <a:off x="11566440" y="6525000"/>
            <a:ext cx="428040" cy="195840"/>
          </a:xfrm>
          <a:prstGeom prst="rect">
            <a:avLst/>
          </a:prstGeom>
          <a:noFill/>
          <a:ln>
            <a:noFill/>
          </a:ln>
        </p:spPr>
        <p:style>
          <a:lnRef idx="0"/>
          <a:fillRef idx="0"/>
          <a:effectRef idx="0"/>
          <a:fontRef idx="minor"/>
        </p:style>
        <p:txBody>
          <a:bodyPr lIns="36000" rIns="36000" tIns="36000" bIns="36000" anchor="ctr">
            <a:noAutofit/>
          </a:bodyPr>
          <a:p>
            <a:pPr algn="r">
              <a:lnSpc>
                <a:spcPct val="100000"/>
              </a:lnSpc>
            </a:pPr>
            <a:fld id="{3263DB46-FCA5-4B00-94DF-23A1CA931D0E}" type="slidenum">
              <a:rPr b="0" lang="bg-BG" sz="1000" spc="-1" strike="noStrike">
                <a:solidFill>
                  <a:srgbClr val="ffffff"/>
                </a:solidFill>
                <a:latin typeface="Calibri"/>
              </a:rPr>
              <a:t>1</a:t>
            </a:fld>
            <a:endParaRPr b="0" lang="bg-BG" sz="1000" spc="-1" strike="noStrike">
              <a:latin typeface="Arial"/>
            </a:endParaRPr>
          </a:p>
        </p:txBody>
      </p:sp>
      <p:sp>
        <p:nvSpPr>
          <p:cNvPr id="179" name="CustomShape 3"/>
          <p:cNvSpPr/>
          <p:nvPr/>
        </p:nvSpPr>
        <p:spPr>
          <a:xfrm>
            <a:off x="190440" y="1191600"/>
            <a:ext cx="9941760" cy="5529240"/>
          </a:xfrm>
          <a:prstGeom prst="rect">
            <a:avLst/>
          </a:prstGeom>
          <a:noFill/>
          <a:ln>
            <a:noFill/>
          </a:ln>
        </p:spPr>
        <p:style>
          <a:lnRef idx="0"/>
          <a:fillRef idx="0"/>
          <a:effectRef idx="0"/>
          <a:fontRef idx="minor"/>
        </p:style>
        <p:txBody>
          <a:bodyPr lIns="108000" rIns="108000" tIns="36000" bIns="36000">
            <a:noAutofit/>
          </a:bodyPr>
          <a:p>
            <a:pPr marL="432000" indent="-323640">
              <a:lnSpc>
                <a:spcPct val="100000"/>
              </a:lnSpc>
              <a:buClr>
                <a:srgbClr val="ffffff"/>
              </a:buClr>
              <a:buSzPct val="45000"/>
              <a:buFont typeface="Wingdings" charset="2"/>
              <a:buChar char=""/>
            </a:pPr>
            <a:endParaRPr b="0" lang="bg-BG" sz="1800" spc="-1" strike="noStrike">
              <a:latin typeface="Arial"/>
            </a:endParaRPr>
          </a:p>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Потенциометри – начин на работа;</a:t>
            </a:r>
            <a:endParaRPr b="0" lang="bg-BG" sz="3400" spc="-1" strike="noStrike">
              <a:latin typeface="Arial"/>
            </a:endParaRPr>
          </a:p>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Делител на напрежение;</a:t>
            </a:r>
            <a:endParaRPr b="0" lang="bg-BG" sz="3400" spc="-1" strike="noStrike">
              <a:latin typeface="Arial"/>
            </a:endParaRPr>
          </a:p>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Аналогов сигнал;</a:t>
            </a:r>
            <a:endParaRPr b="0" lang="bg-BG" sz="3400" spc="-1" strike="noStrike">
              <a:latin typeface="Arial"/>
            </a:endParaRPr>
          </a:p>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Преобразуване на аналогов сигнал в цифров;</a:t>
            </a:r>
            <a:endParaRPr b="0" lang="bg-BG" sz="3400" spc="-1" strike="noStrike">
              <a:latin typeface="Arial"/>
            </a:endParaRPr>
          </a:p>
          <a:p>
            <a:pPr marL="432000" indent="-323640">
              <a:lnSpc>
                <a:spcPct val="100000"/>
              </a:lnSpc>
              <a:buClr>
                <a:srgbClr val="ffffff"/>
              </a:buClr>
              <a:buSzPct val="45000"/>
              <a:buFont typeface="Wingdings" charset="2"/>
              <a:buChar char=""/>
            </a:pPr>
            <a:r>
              <a:rPr b="0" lang="bg-BG" sz="3400" spc="-1" strike="noStrike">
                <a:solidFill>
                  <a:srgbClr val="ffffff"/>
                </a:solidFill>
                <a:latin typeface="Calibri"/>
              </a:rPr>
              <a:t>Ардуино и аналогов вход;</a:t>
            </a:r>
            <a:endParaRPr b="0" lang="bg-BG" sz="3400" spc="-1" strike="noStrike">
              <a:latin typeface="Arial"/>
            </a:endParaRPr>
          </a:p>
        </p:txBody>
      </p:sp>
      <p:pic>
        <p:nvPicPr>
          <p:cNvPr id="180" name="Picture 2" descr=""/>
          <p:cNvPicPr/>
          <p:nvPr/>
        </p:nvPicPr>
        <p:blipFill>
          <a:blip r:embed="rId1"/>
          <a:stretch/>
        </p:blipFill>
        <p:spPr>
          <a:xfrm>
            <a:off x="8609040" y="2822040"/>
            <a:ext cx="3405960" cy="351504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Какво се опитваме да решим?</a:t>
            </a:r>
            <a:endParaRPr b="0" lang="bg-BG" sz="4000" spc="-1" strike="noStrike">
              <a:latin typeface="Arial"/>
            </a:endParaRPr>
          </a:p>
        </p:txBody>
      </p:sp>
      <p:sp>
        <p:nvSpPr>
          <p:cNvPr id="182"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183" name="TextShape 3"/>
          <p:cNvSpPr txBox="1"/>
          <p:nvPr/>
        </p:nvSpPr>
        <p:spPr>
          <a:xfrm>
            <a:off x="365760" y="1228680"/>
            <a:ext cx="9509760" cy="2073600"/>
          </a:xfrm>
          <a:prstGeom prst="rect">
            <a:avLst/>
          </a:prstGeom>
          <a:noFill/>
          <a:ln>
            <a:noFill/>
          </a:ln>
        </p:spPr>
        <p:txBody>
          <a:bodyPr lIns="90000" rIns="90000" tIns="45000" bIns="45000">
            <a:spAutoFit/>
          </a:bodyPr>
          <a:p>
            <a:r>
              <a:rPr b="0" lang="bg-BG" sz="2000" spc="-1" strike="noStrike">
                <a:latin typeface="Arial"/>
              </a:rPr>
              <a:t>Плавно регулиране на дадена настройка от нашия код в ардуино:</a:t>
            </a:r>
            <a:endParaRPr b="0" lang="bg-BG" sz="2000" spc="-1" strike="noStrike">
              <a:latin typeface="Arial"/>
            </a:endParaRPr>
          </a:p>
          <a:p>
            <a:endParaRPr b="0" lang="bg-BG" sz="2000" spc="-1" strike="noStrike">
              <a:latin typeface="Arial"/>
            </a:endParaRPr>
          </a:p>
          <a:p>
            <a:r>
              <a:rPr b="0" lang="bg-BG" sz="2000" spc="-1" strike="noStrike">
                <a:latin typeface="Arial"/>
              </a:rPr>
              <a:t> </a:t>
            </a:r>
            <a:r>
              <a:rPr b="0" lang="bg-BG" sz="2000" spc="-1" strike="noStrike">
                <a:latin typeface="Arial"/>
              </a:rPr>
              <a:t>-   Плавно задаване на яркостта на светене на светодиод;</a:t>
            </a:r>
            <a:endParaRPr b="0" lang="bg-BG" sz="2000" spc="-1" strike="noStrike">
              <a:latin typeface="Arial"/>
            </a:endParaRPr>
          </a:p>
          <a:p>
            <a:r>
              <a:rPr b="0" lang="bg-BG" sz="2000" spc="-1" strike="noStrike">
                <a:latin typeface="Arial"/>
              </a:rPr>
              <a:t> </a:t>
            </a:r>
            <a:r>
              <a:rPr b="0" lang="bg-BG" sz="2000" spc="-1" strike="noStrike">
                <a:latin typeface="Arial"/>
              </a:rPr>
              <a:t>-   Плавна промяна на оборотите на електромотор;</a:t>
            </a:r>
            <a:endParaRPr b="0" lang="bg-BG" sz="2000" spc="-1" strike="noStrike">
              <a:latin typeface="Arial"/>
            </a:endParaRPr>
          </a:p>
          <a:p>
            <a:r>
              <a:rPr b="0" lang="bg-BG" sz="2000" spc="-1" strike="noStrike">
                <a:latin typeface="Arial"/>
              </a:rPr>
              <a:t> </a:t>
            </a:r>
            <a:r>
              <a:rPr b="0" lang="bg-BG" sz="2000" spc="-1" strike="noStrike">
                <a:latin typeface="Arial"/>
              </a:rPr>
              <a:t>-   Регулиране на силата на звука;</a:t>
            </a:r>
            <a:endParaRPr b="0" lang="bg-BG" sz="2000" spc="-1" strike="noStrike">
              <a:latin typeface="Arial"/>
            </a:endParaRPr>
          </a:p>
          <a:p>
            <a:r>
              <a:rPr b="0" lang="bg-BG" sz="2000" spc="-1" strike="noStrike">
                <a:latin typeface="Arial"/>
              </a:rPr>
              <a:t> </a:t>
            </a:r>
            <a:r>
              <a:rPr b="0" lang="bg-BG" sz="2000" spc="-1" strike="noStrike">
                <a:latin typeface="Arial"/>
              </a:rPr>
              <a:t>-   Сила / ъгъл на натиск – джойстици;</a:t>
            </a:r>
            <a:endParaRPr b="0" lang="bg-BG" sz="2000" spc="-1" strike="noStrike">
              <a:latin typeface="Arial"/>
            </a:endParaRPr>
          </a:p>
          <a:p>
            <a:endParaRPr b="0" lang="bg-BG" sz="2000" spc="-1" strike="noStrike">
              <a:latin typeface="Arial"/>
            </a:endParaRPr>
          </a:p>
        </p:txBody>
      </p:sp>
      <p:pic>
        <p:nvPicPr>
          <p:cNvPr id="184" name="" descr=""/>
          <p:cNvPicPr/>
          <p:nvPr/>
        </p:nvPicPr>
        <p:blipFill>
          <a:blip r:embed="rId1"/>
          <a:stretch/>
        </p:blipFill>
        <p:spPr>
          <a:xfrm>
            <a:off x="564120" y="3482640"/>
            <a:ext cx="1904760" cy="2095200"/>
          </a:xfrm>
          <a:prstGeom prst="rect">
            <a:avLst/>
          </a:prstGeom>
          <a:ln>
            <a:noFill/>
          </a:ln>
        </p:spPr>
      </p:pic>
      <p:pic>
        <p:nvPicPr>
          <p:cNvPr id="185" name="" descr=""/>
          <p:cNvPicPr/>
          <p:nvPr/>
        </p:nvPicPr>
        <p:blipFill>
          <a:blip r:embed="rId2"/>
          <a:stretch/>
        </p:blipFill>
        <p:spPr>
          <a:xfrm>
            <a:off x="8519400" y="1920240"/>
            <a:ext cx="2910600" cy="2124360"/>
          </a:xfrm>
          <a:prstGeom prst="rect">
            <a:avLst/>
          </a:prstGeom>
          <a:ln>
            <a:noFill/>
          </a:ln>
        </p:spPr>
      </p:pic>
      <p:pic>
        <p:nvPicPr>
          <p:cNvPr id="186" name="" descr=""/>
          <p:cNvPicPr/>
          <p:nvPr/>
        </p:nvPicPr>
        <p:blipFill>
          <a:blip r:embed="rId3"/>
          <a:stretch/>
        </p:blipFill>
        <p:spPr>
          <a:xfrm>
            <a:off x="4457880" y="3749040"/>
            <a:ext cx="2857320" cy="28573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188640" y="40320"/>
            <a:ext cx="1169856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Потенциометър - характеристики</a:t>
            </a:r>
            <a:endParaRPr b="0" lang="bg-BG" sz="4000" spc="-1" strike="noStrike">
              <a:latin typeface="Arial"/>
            </a:endParaRPr>
          </a:p>
        </p:txBody>
      </p:sp>
      <p:sp>
        <p:nvSpPr>
          <p:cNvPr id="188"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189" name="TextShape 3"/>
          <p:cNvSpPr txBox="1"/>
          <p:nvPr/>
        </p:nvSpPr>
        <p:spPr>
          <a:xfrm>
            <a:off x="182880" y="1228680"/>
            <a:ext cx="11795760" cy="3773520"/>
          </a:xfrm>
          <a:prstGeom prst="rect">
            <a:avLst/>
          </a:prstGeom>
          <a:noFill/>
          <a:ln>
            <a:noFill/>
          </a:ln>
        </p:spPr>
        <p:txBody>
          <a:bodyPr lIns="90000" rIns="90000" tIns="45000" bIns="45000">
            <a:spAutoFit/>
          </a:bodyPr>
          <a:p>
            <a:r>
              <a:rPr b="0" lang="bg-BG" sz="2000" spc="-1" strike="noStrike">
                <a:latin typeface="Arial"/>
              </a:rPr>
              <a:t> </a:t>
            </a:r>
            <a:r>
              <a:rPr b="0" lang="bg-BG" sz="2000" spc="-1" strike="noStrike">
                <a:latin typeface="Arial"/>
              </a:rPr>
              <a:t>-  Потенциометърът е вид съпротивление, чиято стойност може да бъде променяна динамично – по време на работа на усторйството;</a:t>
            </a:r>
            <a:endParaRPr b="0" lang="bg-BG" sz="2000" spc="-1" strike="noStrike">
              <a:latin typeface="Arial"/>
            </a:endParaRPr>
          </a:p>
          <a:p>
            <a:endParaRPr b="0" lang="bg-BG" sz="2000" spc="-1" strike="noStrike">
              <a:latin typeface="Arial"/>
            </a:endParaRPr>
          </a:p>
          <a:p>
            <a:r>
              <a:rPr b="0" lang="bg-BG" sz="2000" spc="-1" strike="noStrike">
                <a:latin typeface="Arial"/>
              </a:rPr>
              <a:t> </a:t>
            </a:r>
            <a:r>
              <a:rPr b="0" lang="bg-BG" sz="2000" spc="-1" strike="noStrike">
                <a:latin typeface="Arial"/>
              </a:rPr>
              <a:t>-  Съставен е от три терминала (извода) – два захранващи и един изходен;</a:t>
            </a:r>
            <a:endParaRPr b="0" lang="bg-BG" sz="2000" spc="-1" strike="noStrike">
              <a:latin typeface="Arial"/>
            </a:endParaRPr>
          </a:p>
          <a:p>
            <a:endParaRPr b="0" lang="bg-BG" sz="2000" spc="-1" strike="noStrike">
              <a:latin typeface="Arial"/>
            </a:endParaRPr>
          </a:p>
          <a:p>
            <a:r>
              <a:rPr b="0" lang="bg-BG" sz="2000" spc="-1" strike="noStrike">
                <a:latin typeface="Arial"/>
              </a:rPr>
              <a:t> </a:t>
            </a:r>
            <a:r>
              <a:rPr b="0" lang="bg-BG" sz="2000" spc="-1" strike="noStrike">
                <a:latin typeface="Arial"/>
              </a:rPr>
              <a:t>-  Могат да бъдат линейни, ъглови (въртящи), едно и много оборотни;</a:t>
            </a:r>
            <a:endParaRPr b="0" lang="bg-BG" sz="2000" spc="-1" strike="noStrike">
              <a:latin typeface="Arial"/>
            </a:endParaRPr>
          </a:p>
          <a:p>
            <a:r>
              <a:rPr b="0" lang="bg-BG" sz="2000" spc="-1" strike="noStrike">
                <a:latin typeface="Arial"/>
              </a:rPr>
              <a:t> </a:t>
            </a:r>
            <a:r>
              <a:rPr b="0" lang="bg-BG" sz="2000" spc="-1" strike="noStrike">
                <a:latin typeface="Arial"/>
              </a:rPr>
              <a:t>-  Стойносттна на съпротивлението може да бъде променяна от 0 ома, до предварително установена от производителя максимална стойност , с просто завъртане или плъзване на управляващия лост;</a:t>
            </a:r>
            <a:endParaRPr b="0" lang="bg-BG" sz="2000" spc="-1" strike="noStrike">
              <a:latin typeface="Arial"/>
            </a:endParaRPr>
          </a:p>
          <a:p>
            <a:endParaRPr b="0" lang="bg-BG" sz="2000" spc="-1" strike="noStrike">
              <a:latin typeface="Arial"/>
            </a:endParaRPr>
          </a:p>
          <a:p>
            <a:r>
              <a:rPr b="0" lang="bg-BG" sz="2000" spc="-1" strike="noStrike">
                <a:latin typeface="Arial"/>
              </a:rPr>
              <a:t> </a:t>
            </a:r>
            <a:r>
              <a:rPr b="0" lang="bg-BG" sz="2000" spc="-1" strike="noStrike">
                <a:latin typeface="Arial"/>
              </a:rPr>
              <a:t>-  Промяната на стойността на съпротивлението е плавна;</a:t>
            </a:r>
            <a:endParaRPr b="0" lang="bg-BG" sz="2000" spc="-1" strike="noStrike">
              <a:latin typeface="Arial"/>
            </a:endParaRPr>
          </a:p>
          <a:p>
            <a:endParaRPr b="0" lang="bg-BG" sz="2000" spc="-1" strike="noStrike">
              <a:latin typeface="Arial"/>
            </a:endParaRPr>
          </a:p>
          <a:p>
            <a:r>
              <a:rPr b="0" lang="bg-BG" sz="2000" spc="-1" strike="noStrike">
                <a:latin typeface="Arial"/>
              </a:rPr>
              <a:t>-   Основна величина на даден потенциометър е максималната му стойност.</a:t>
            </a:r>
            <a:endParaRPr b="0" lang="bg-BG" sz="2000" spc="-1" strike="noStrike">
              <a:latin typeface="Arial"/>
            </a:endParaRPr>
          </a:p>
        </p:txBody>
      </p:sp>
      <p:sp>
        <p:nvSpPr>
          <p:cNvPr id="190" name="TextShape 4"/>
          <p:cNvSpPr txBox="1"/>
          <p:nvPr/>
        </p:nvSpPr>
        <p:spPr>
          <a:xfrm>
            <a:off x="35640" y="6476400"/>
            <a:ext cx="8193960" cy="346680"/>
          </a:xfrm>
          <a:prstGeom prst="rect">
            <a:avLst/>
          </a:prstGeom>
          <a:noFill/>
          <a:ln>
            <a:noFill/>
          </a:ln>
        </p:spPr>
        <p:txBody>
          <a:bodyPr lIns="90000" rIns="90000" tIns="45000" bIns="45000">
            <a:spAutoFit/>
          </a:bodyPr>
          <a:p>
            <a:r>
              <a:rPr b="0" lang="bg-BG" sz="1800" spc="-1" strike="noStrike">
                <a:latin typeface="Arial"/>
              </a:rPr>
              <a:t>https://www.elprocus.com/potentiometer-construction-working-and-applications/</a:t>
            </a:r>
            <a:endParaRPr b="0" lang="bg-BG"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188640" y="40320"/>
            <a:ext cx="1197288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Потенциометър - структура</a:t>
            </a:r>
            <a:endParaRPr b="0" lang="bg-BG" sz="4000" spc="-1" strike="noStrike">
              <a:latin typeface="Arial"/>
            </a:endParaRPr>
          </a:p>
        </p:txBody>
      </p:sp>
      <p:sp>
        <p:nvSpPr>
          <p:cNvPr id="192"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pic>
        <p:nvPicPr>
          <p:cNvPr id="193" name="" descr=""/>
          <p:cNvPicPr/>
          <p:nvPr/>
        </p:nvPicPr>
        <p:blipFill>
          <a:blip r:embed="rId1"/>
          <a:stretch/>
        </p:blipFill>
        <p:spPr>
          <a:xfrm>
            <a:off x="188640" y="1072800"/>
            <a:ext cx="4625280" cy="5403600"/>
          </a:xfrm>
          <a:prstGeom prst="rect">
            <a:avLst/>
          </a:prstGeom>
          <a:ln>
            <a:noFill/>
          </a:ln>
        </p:spPr>
      </p:pic>
      <p:sp>
        <p:nvSpPr>
          <p:cNvPr id="194" name="TextShape 3"/>
          <p:cNvSpPr txBox="1"/>
          <p:nvPr/>
        </p:nvSpPr>
        <p:spPr>
          <a:xfrm>
            <a:off x="7589520" y="6400800"/>
            <a:ext cx="4504320" cy="346680"/>
          </a:xfrm>
          <a:prstGeom prst="rect">
            <a:avLst/>
          </a:prstGeom>
          <a:noFill/>
          <a:ln>
            <a:noFill/>
          </a:ln>
        </p:spPr>
        <p:txBody>
          <a:bodyPr lIns="90000" rIns="90000" tIns="45000" bIns="45000">
            <a:spAutoFit/>
          </a:bodyPr>
          <a:p>
            <a:r>
              <a:rPr b="0" lang="bg-BG" sz="1800" spc="-1" strike="noStrike">
                <a:latin typeface="Arial"/>
              </a:rPr>
              <a:t>http://www.circuitstoday.com/potentiometer</a:t>
            </a:r>
            <a:endParaRPr b="0" lang="bg-BG" sz="1800" spc="-1" strike="noStrike">
              <a:latin typeface="Arial"/>
            </a:endParaRPr>
          </a:p>
        </p:txBody>
      </p:sp>
      <p:pic>
        <p:nvPicPr>
          <p:cNvPr id="195" name="" descr=""/>
          <p:cNvPicPr/>
          <p:nvPr/>
        </p:nvPicPr>
        <p:blipFill>
          <a:blip r:embed="rId2"/>
          <a:stretch/>
        </p:blipFill>
        <p:spPr>
          <a:xfrm>
            <a:off x="5120640" y="1097280"/>
            <a:ext cx="6820200" cy="47548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188640" y="40320"/>
            <a:ext cx="1197288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Потенциометър - структура</a:t>
            </a:r>
            <a:endParaRPr b="0" lang="bg-BG" sz="4000" spc="-1" strike="noStrike">
              <a:latin typeface="Arial"/>
            </a:endParaRPr>
          </a:p>
        </p:txBody>
      </p:sp>
      <p:sp>
        <p:nvSpPr>
          <p:cNvPr id="197"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pic>
        <p:nvPicPr>
          <p:cNvPr id="198" name="" descr=""/>
          <p:cNvPicPr/>
          <p:nvPr/>
        </p:nvPicPr>
        <p:blipFill>
          <a:blip r:embed="rId1"/>
          <a:stretch/>
        </p:blipFill>
        <p:spPr>
          <a:xfrm>
            <a:off x="257400" y="1299600"/>
            <a:ext cx="7606440" cy="4278240"/>
          </a:xfrm>
          <a:prstGeom prst="rect">
            <a:avLst/>
          </a:prstGeom>
          <a:ln>
            <a:noFill/>
          </a:ln>
        </p:spPr>
      </p:pic>
      <p:pic>
        <p:nvPicPr>
          <p:cNvPr id="199" name="" descr=""/>
          <p:cNvPicPr/>
          <p:nvPr/>
        </p:nvPicPr>
        <p:blipFill>
          <a:blip r:embed="rId2"/>
          <a:stretch/>
        </p:blipFill>
        <p:spPr>
          <a:xfrm>
            <a:off x="7985880" y="1828800"/>
            <a:ext cx="4000680" cy="32004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188640" y="-365760"/>
            <a:ext cx="11607120" cy="151632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ea typeface="Noto Sans CJK SC Regular"/>
              </a:rPr>
              <a:t>Потенциометър - означение</a:t>
            </a:r>
            <a:endParaRPr b="0" lang="bg-BG" sz="4000" spc="-1" strike="noStrike">
              <a:latin typeface="Arial"/>
            </a:endParaRPr>
          </a:p>
        </p:txBody>
      </p:sp>
      <p:sp>
        <p:nvSpPr>
          <p:cNvPr id="201"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pic>
        <p:nvPicPr>
          <p:cNvPr id="202" name="" descr=""/>
          <p:cNvPicPr/>
          <p:nvPr/>
        </p:nvPicPr>
        <p:blipFill>
          <a:blip r:embed="rId1"/>
          <a:stretch/>
        </p:blipFill>
        <p:spPr>
          <a:xfrm>
            <a:off x="1005840" y="2468880"/>
            <a:ext cx="4297680" cy="2143080"/>
          </a:xfrm>
          <a:prstGeom prst="rect">
            <a:avLst/>
          </a:prstGeom>
          <a:ln>
            <a:noFill/>
          </a:ln>
        </p:spPr>
      </p:pic>
      <p:pic>
        <p:nvPicPr>
          <p:cNvPr id="203" name="" descr=""/>
          <p:cNvPicPr/>
          <p:nvPr/>
        </p:nvPicPr>
        <p:blipFill>
          <a:blip r:embed="rId2"/>
          <a:stretch/>
        </p:blipFill>
        <p:spPr>
          <a:xfrm>
            <a:off x="6402240" y="1737360"/>
            <a:ext cx="4296240" cy="34747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Уравнение на потенциометър</a:t>
            </a:r>
            <a:endParaRPr b="0" lang="bg-BG" sz="4000" spc="-1" strike="noStrike">
              <a:latin typeface="Arial"/>
            </a:endParaRPr>
          </a:p>
        </p:txBody>
      </p:sp>
      <p:sp>
        <p:nvSpPr>
          <p:cNvPr id="205"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sp>
        <p:nvSpPr>
          <p:cNvPr id="206" name="TextShape 3"/>
          <p:cNvSpPr txBox="1"/>
          <p:nvPr/>
        </p:nvSpPr>
        <p:spPr>
          <a:xfrm>
            <a:off x="131760" y="1554480"/>
            <a:ext cx="5903280" cy="1114200"/>
          </a:xfrm>
          <a:prstGeom prst="rect">
            <a:avLst/>
          </a:prstGeom>
          <a:noFill/>
          <a:ln>
            <a:noFill/>
          </a:ln>
        </p:spPr>
        <p:txBody>
          <a:bodyPr lIns="90000" rIns="90000" tIns="45000" bIns="45000">
            <a:spAutoFit/>
          </a:bodyPr>
          <a:p>
            <a:r>
              <a:rPr b="0" lang="bg-BG" sz="1800" spc="-1" strike="noStrike">
                <a:latin typeface="Arial"/>
              </a:rPr>
              <a:t>Vin   -  Напрежение между терминали 1 и 3</a:t>
            </a:r>
            <a:endParaRPr b="0" lang="bg-BG" sz="1800" spc="-1" strike="noStrike">
              <a:latin typeface="Arial"/>
            </a:endParaRPr>
          </a:p>
          <a:p>
            <a:r>
              <a:rPr b="0" lang="bg-BG" sz="1800" spc="-1" strike="noStrike">
                <a:latin typeface="Arial"/>
              </a:rPr>
              <a:t>Vout -  Изходно напрежение – между терминали 2 и 3</a:t>
            </a:r>
            <a:endParaRPr b="0" lang="bg-BG" sz="1800" spc="-1" strike="noStrike">
              <a:latin typeface="Arial"/>
            </a:endParaRPr>
          </a:p>
          <a:p>
            <a:r>
              <a:rPr b="0" lang="bg-BG" sz="1800" spc="-1" strike="noStrike">
                <a:latin typeface="Arial"/>
              </a:rPr>
              <a:t>R1+R2 – Максимално (фабично) съпротивление </a:t>
            </a:r>
            <a:endParaRPr b="0" lang="bg-BG" sz="1800" spc="-1" strike="noStrike">
              <a:latin typeface="Arial"/>
            </a:endParaRPr>
          </a:p>
        </p:txBody>
      </p:sp>
      <p:pic>
        <p:nvPicPr>
          <p:cNvPr id="207" name="" descr=""/>
          <p:cNvPicPr/>
          <p:nvPr/>
        </p:nvPicPr>
        <p:blipFill>
          <a:blip r:embed="rId1"/>
          <a:srcRect l="0" t="0" r="0" b="15698"/>
          <a:stretch/>
        </p:blipFill>
        <p:spPr>
          <a:xfrm>
            <a:off x="6035040" y="1188720"/>
            <a:ext cx="5931360" cy="4205880"/>
          </a:xfrm>
          <a:prstGeom prst="rect">
            <a:avLst/>
          </a:prstGeom>
          <a:ln>
            <a:noFill/>
          </a:ln>
        </p:spPr>
      </p:pic>
      <p:sp>
        <p:nvSpPr>
          <p:cNvPr id="208" name="TextShape 4"/>
          <p:cNvSpPr txBox="1"/>
          <p:nvPr/>
        </p:nvSpPr>
        <p:spPr>
          <a:xfrm>
            <a:off x="6126480" y="2671200"/>
            <a:ext cx="640080" cy="346320"/>
          </a:xfrm>
          <a:prstGeom prst="rect">
            <a:avLst/>
          </a:prstGeom>
          <a:noFill/>
          <a:ln>
            <a:noFill/>
          </a:ln>
        </p:spPr>
        <p:txBody>
          <a:bodyPr lIns="90000" rIns="90000" tIns="45000" bIns="45000">
            <a:spAutoFit/>
          </a:bodyPr>
          <a:p>
            <a:r>
              <a:rPr b="0" lang="bg-BG" sz="1800" spc="-1" strike="noStrike">
                <a:solidFill>
                  <a:srgbClr val="111111"/>
                </a:solidFill>
                <a:latin typeface="Arial"/>
              </a:rPr>
              <a:t>Vin</a:t>
            </a:r>
            <a:endParaRPr b="0" lang="bg-BG" sz="1800" spc="-1" strike="noStrike">
              <a:solidFill>
                <a:srgbClr val="111111"/>
              </a:solidFill>
              <a:latin typeface="Arial"/>
            </a:endParaRPr>
          </a:p>
        </p:txBody>
      </p:sp>
      <p:sp>
        <p:nvSpPr>
          <p:cNvPr id="209" name="TextShape 5"/>
          <p:cNvSpPr txBox="1"/>
          <p:nvPr/>
        </p:nvSpPr>
        <p:spPr>
          <a:xfrm>
            <a:off x="10607040" y="3969720"/>
            <a:ext cx="914400" cy="602280"/>
          </a:xfrm>
          <a:prstGeom prst="rect">
            <a:avLst/>
          </a:prstGeom>
          <a:noFill/>
          <a:ln>
            <a:noFill/>
          </a:ln>
        </p:spPr>
        <p:txBody>
          <a:bodyPr lIns="90000" rIns="90000" tIns="45000" bIns="45000">
            <a:spAutoFit/>
          </a:bodyPr>
          <a:p>
            <a:r>
              <a:rPr b="0" lang="bg-BG" sz="1800" spc="-1" strike="noStrike">
                <a:solidFill>
                  <a:srgbClr val="111111"/>
                </a:solidFill>
                <a:latin typeface="Arial"/>
              </a:rPr>
              <a:t>Vout = </a:t>
            </a:r>
            <a:endParaRPr b="0" lang="bg-BG" sz="1800" spc="-1" strike="noStrike">
              <a:solidFill>
                <a:srgbClr val="111111"/>
              </a:solidFill>
              <a:latin typeface="Arial"/>
            </a:endParaRPr>
          </a:p>
        </p:txBody>
      </p:sp>
      <p:pic>
        <p:nvPicPr>
          <p:cNvPr id="210" name="" descr=""/>
          <p:cNvPicPr/>
          <p:nvPr/>
        </p:nvPicPr>
        <p:blipFill>
          <a:blip r:embed="rId2"/>
          <a:stretch/>
        </p:blipFill>
        <p:spPr>
          <a:xfrm>
            <a:off x="367920" y="3749040"/>
            <a:ext cx="5209920" cy="16282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188640" y="40320"/>
            <a:ext cx="9576720" cy="1110240"/>
          </a:xfrm>
          <a:prstGeom prst="rect">
            <a:avLst/>
          </a:prstGeom>
          <a:noFill/>
          <a:ln>
            <a:noFill/>
          </a:ln>
        </p:spPr>
        <p:style>
          <a:lnRef idx="0"/>
          <a:fillRef idx="0"/>
          <a:effectRef idx="0"/>
          <a:fontRef idx="minor"/>
        </p:style>
        <p:txBody>
          <a:bodyPr lIns="108000" rIns="108000" tIns="36000" bIns="36000" anchor="ctr">
            <a:noAutofit/>
          </a:bodyPr>
          <a:p>
            <a:pPr>
              <a:lnSpc>
                <a:spcPct val="100000"/>
              </a:lnSpc>
            </a:pPr>
            <a:r>
              <a:rPr b="1" lang="bg-BG" sz="4000" spc="-1" strike="noStrike">
                <a:solidFill>
                  <a:srgbClr val="f3be60"/>
                </a:solidFill>
                <a:latin typeface="Calibri"/>
              </a:rPr>
              <a:t>Свързване към Ардуино</a:t>
            </a:r>
            <a:endParaRPr b="0" lang="bg-BG" sz="4000" spc="-1" strike="noStrike">
              <a:latin typeface="Arial"/>
            </a:endParaRPr>
          </a:p>
        </p:txBody>
      </p:sp>
      <p:sp>
        <p:nvSpPr>
          <p:cNvPr id="212" name="CustomShape 2"/>
          <p:cNvSpPr/>
          <p:nvPr/>
        </p:nvSpPr>
        <p:spPr>
          <a:xfrm>
            <a:off x="101520" y="1228680"/>
            <a:ext cx="10969200" cy="5247720"/>
          </a:xfrm>
          <a:prstGeom prst="rect">
            <a:avLst/>
          </a:prstGeom>
          <a:noFill/>
          <a:ln>
            <a:noFill/>
          </a:ln>
        </p:spPr>
        <p:style>
          <a:lnRef idx="0"/>
          <a:fillRef idx="0"/>
          <a:effectRef idx="0"/>
          <a:fontRef idx="minor"/>
        </p:style>
        <p:txBody>
          <a:bodyPr lIns="108000" rIns="108000" tIns="36000" bIns="36000">
            <a:noAutofit/>
          </a:bodyPr>
          <a:p>
            <a:pPr marL="304920" indent="-304200">
              <a:lnSpc>
                <a:spcPct val="100000"/>
              </a:lnSpc>
            </a:pPr>
            <a:endParaRPr b="0" lang="bg-BG" sz="1800" spc="-1" strike="noStrike">
              <a:latin typeface="Arial"/>
            </a:endParaRPr>
          </a:p>
          <a:p>
            <a:pPr marL="304920" indent="-304200">
              <a:lnSpc>
                <a:spcPct val="100000"/>
              </a:lnSpc>
            </a:pPr>
            <a:endParaRPr b="0" lang="bg-BG" sz="1800" spc="-1" strike="noStrike">
              <a:latin typeface="Arial"/>
            </a:endParaRPr>
          </a:p>
        </p:txBody>
      </p:sp>
      <p:pic>
        <p:nvPicPr>
          <p:cNvPr id="213" name="" descr=""/>
          <p:cNvPicPr/>
          <p:nvPr/>
        </p:nvPicPr>
        <p:blipFill>
          <a:blip r:embed="rId1"/>
          <a:stretch/>
        </p:blipFill>
        <p:spPr>
          <a:xfrm>
            <a:off x="5852160" y="1283760"/>
            <a:ext cx="6030720" cy="5025600"/>
          </a:xfrm>
          <a:prstGeom prst="rect">
            <a:avLst/>
          </a:prstGeom>
          <a:ln>
            <a:noFill/>
          </a:ln>
        </p:spPr>
      </p:pic>
      <p:sp>
        <p:nvSpPr>
          <p:cNvPr id="214" name="TextShape 3"/>
          <p:cNvSpPr txBox="1"/>
          <p:nvPr/>
        </p:nvSpPr>
        <p:spPr>
          <a:xfrm>
            <a:off x="274320" y="1554480"/>
            <a:ext cx="5394960" cy="940320"/>
          </a:xfrm>
          <a:prstGeom prst="rect">
            <a:avLst/>
          </a:prstGeom>
          <a:noFill/>
          <a:ln>
            <a:noFill/>
          </a:ln>
        </p:spPr>
        <p:txBody>
          <a:bodyPr lIns="90000" rIns="90000" tIns="45000" bIns="45000">
            <a:spAutoFit/>
          </a:bodyPr>
          <a:p>
            <a:r>
              <a:rPr b="0" lang="bg-BG" sz="2000" spc="-1" strike="noStrike">
                <a:latin typeface="Arial"/>
              </a:rPr>
              <a:t>Цел: управление на интензитета на светене на светодиод с помощта на потенциометър. </a:t>
            </a:r>
            <a:endParaRPr b="0" lang="bg-BG"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Software-University-Foundation</Template>
  <TotalTime>2207</TotalTime>
  <Application>LibreOffice/6.2.3.2$Linux_X86_64 LibreOffice_project/20$Build-2</Application>
  <Company>Software University (SoftUni)</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2014-01-02T17:00:34Z</dcterms:created>
  <dc:creator>Software University Foundation</dc:creator>
  <dc:description>Software University Foundation - http://softuni.foundation/</dc:description>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language>en-US</dc:language>
  <cp:lastModifiedBy/>
  <dcterms:modified xsi:type="dcterms:W3CDTF">2019-05-30T10:03:19Z</dcterms:modified>
  <cp:revision>209</cp:revision>
  <dc:subject>Software Development Course</dc:subject>
  <dc:title>Web Development Basics – Course Overview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Software University (SoftUni)</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5</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22</vt:i4>
  </property>
  <property fmtid="{D5CDD505-2E9C-101B-9397-08002B2CF9AE}" pid="13" name="_TemplateID">
    <vt:lpwstr>TC027879909991</vt:lpwstr>
  </property>
  <property fmtid="{D5CDD505-2E9C-101B-9397-08002B2CF9AE}" pid="14" name="category">
    <vt:lpwstr>programming;computer programming;software development;web development</vt:lpwstr>
  </property>
</Properties>
</file>